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2" d="100"/>
          <a:sy n="62" d="100"/>
        </p:scale>
        <p:origin x="-312" y="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\\DROBO-FS\QuickDrops\JB\PPTX NG\Droplets\LightingOverlay.png"/>
          <p:cNvPicPr>
            <a:picLocks noChangeAspect="1"/>
          </p:cNvPicPr>
          <p:nvPr/>
        </p:nvPicPr>
        <p:blipFill>
          <a:blip r:embed="rId2">
            <a:alphaModFix amt="30000"/>
          </a:blip>
          <a:srcRect/>
          <a:stretch>
            <a:fillRect/>
          </a:stretch>
        </p:blipFill>
        <p:spPr>
          <a:xfrm>
            <a:off x="0" y="0"/>
            <a:ext cx="12192006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roup 10"/>
          <p:cNvGrpSpPr/>
          <p:nvPr/>
        </p:nvGrpSpPr>
        <p:grpSpPr>
          <a:xfrm>
            <a:off x="0" y="0"/>
            <a:ext cx="2305056" cy="6857999"/>
            <a:chOff x="0" y="0"/>
            <a:chExt cx="2305056" cy="6857999"/>
          </a:xfrm>
        </p:grpSpPr>
        <p:sp>
          <p:nvSpPr>
            <p:cNvPr id="4" name="Rectangle 5"/>
            <p:cNvSpPr/>
            <p:nvPr/>
          </p:nvSpPr>
          <p:spPr>
            <a:xfrm>
              <a:off x="1209678" y="4764"/>
              <a:ext cx="23810" cy="2181228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5" name="Freeform 6"/>
            <p:cNvSpPr/>
            <p:nvPr/>
          </p:nvSpPr>
          <p:spPr>
            <a:xfrm>
              <a:off x="1128717" y="2176464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6" name="Freeform 7"/>
            <p:cNvSpPr/>
            <p:nvPr/>
          </p:nvSpPr>
          <p:spPr>
            <a:xfrm>
              <a:off x="1123953" y="4021138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7" name="Rectangle 8"/>
            <p:cNvSpPr/>
            <p:nvPr/>
          </p:nvSpPr>
          <p:spPr>
            <a:xfrm>
              <a:off x="414342" y="9528"/>
              <a:ext cx="28575" cy="4481510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8" name="Freeform 9"/>
            <p:cNvSpPr/>
            <p:nvPr/>
          </p:nvSpPr>
          <p:spPr>
            <a:xfrm>
              <a:off x="333371" y="448151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9" name="Freeform 10"/>
            <p:cNvSpPr/>
            <p:nvPr/>
          </p:nvSpPr>
          <p:spPr>
            <a:xfrm>
              <a:off x="190496" y="9528"/>
              <a:ext cx="152403" cy="9080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2"/>
                <a:gd name="f5" fmla="val 15"/>
                <a:gd name="f6" fmla="val 566"/>
                <a:gd name="f7" fmla="val 81"/>
                <a:gd name="f8" fmla="val 380"/>
                <a:gd name="f9" fmla="val 383"/>
                <a:gd name="f10" fmla="*/ f0 1 96"/>
                <a:gd name="f11" fmla="*/ f1 1 572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2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2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10" name="Freeform 11"/>
            <p:cNvSpPr/>
            <p:nvPr/>
          </p:nvSpPr>
          <p:spPr>
            <a:xfrm>
              <a:off x="1290639" y="14292"/>
              <a:ext cx="376239" cy="180181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7"/>
                <a:gd name="f4" fmla="val 1135"/>
                <a:gd name="f5" fmla="val 222"/>
                <a:gd name="f6" fmla="val 620"/>
                <a:gd name="f7" fmla="val 18"/>
                <a:gd name="f8" fmla="val 617"/>
                <a:gd name="f9" fmla="val 1129"/>
                <a:gd name="f10" fmla="*/ f0 1 237"/>
                <a:gd name="f11" fmla="*/ f1 1 113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237"/>
                <a:gd name="f18" fmla="*/ f15 1 113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37" h="1135">
                  <a:moveTo>
                    <a:pt x="f5" y="f4"/>
                  </a:moveTo>
                  <a:lnTo>
                    <a:pt x="f2" y="f6"/>
                  </a:lnTo>
                  <a:lnTo>
                    <a:pt x="f2" y="f2"/>
                  </a:lnTo>
                  <a:lnTo>
                    <a:pt x="f7" y="f2"/>
                  </a:lnTo>
                  <a:lnTo>
                    <a:pt x="f7" y="f8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11" name="Freeform 12"/>
            <p:cNvSpPr/>
            <p:nvPr/>
          </p:nvSpPr>
          <p:spPr>
            <a:xfrm>
              <a:off x="1600200" y="180181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12" name="Freeform 13"/>
            <p:cNvSpPr/>
            <p:nvPr/>
          </p:nvSpPr>
          <p:spPr>
            <a:xfrm>
              <a:off x="1381128" y="9528"/>
              <a:ext cx="371475" cy="142557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898"/>
                <a:gd name="f5" fmla="val 219"/>
                <a:gd name="f6" fmla="val 383"/>
                <a:gd name="f7" fmla="val 15"/>
                <a:gd name="f8" fmla="val 380"/>
                <a:gd name="f9" fmla="val 892"/>
                <a:gd name="f10" fmla="*/ f0 1 234"/>
                <a:gd name="f11" fmla="*/ f1 1 898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234"/>
                <a:gd name="f18" fmla="*/ f15 1 898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34" h="898">
                  <a:moveTo>
                    <a:pt x="f5" y="f4"/>
                  </a:moveTo>
                  <a:lnTo>
                    <a:pt x="f2" y="f6"/>
                  </a:lnTo>
                  <a:lnTo>
                    <a:pt x="f2" y="f2"/>
                  </a:lnTo>
                  <a:lnTo>
                    <a:pt x="f7" y="f2"/>
                  </a:lnTo>
                  <a:lnTo>
                    <a:pt x="f7" y="f8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13" name="Freeform 14"/>
            <p:cNvSpPr/>
            <p:nvPr/>
          </p:nvSpPr>
          <p:spPr>
            <a:xfrm>
              <a:off x="1643067" y="0"/>
              <a:ext cx="152403" cy="91280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5"/>
                <a:gd name="f5" fmla="val 78"/>
                <a:gd name="f6" fmla="val 192"/>
                <a:gd name="f7" fmla="val 6"/>
                <a:gd name="f8" fmla="val 15"/>
                <a:gd name="f9" fmla="val 189"/>
                <a:gd name="f10" fmla="*/ f0 1 96"/>
                <a:gd name="f11" fmla="*/ f1 1 57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5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14" name="Freeform 15"/>
            <p:cNvSpPr/>
            <p:nvPr/>
          </p:nvSpPr>
          <p:spPr>
            <a:xfrm>
              <a:off x="1685925" y="1420813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15" name="Freeform 16"/>
            <p:cNvSpPr/>
            <p:nvPr/>
          </p:nvSpPr>
          <p:spPr>
            <a:xfrm>
              <a:off x="1685925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16" name="Freeform 17"/>
            <p:cNvSpPr/>
            <p:nvPr/>
          </p:nvSpPr>
          <p:spPr>
            <a:xfrm>
              <a:off x="1743075" y="4764"/>
              <a:ext cx="419096" cy="52228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64"/>
                <a:gd name="f4" fmla="val 329"/>
                <a:gd name="f5" fmla="val 252"/>
                <a:gd name="f6" fmla="val 45"/>
                <a:gd name="f7" fmla="val 120"/>
                <a:gd name="f8" fmla="val 6"/>
                <a:gd name="f9" fmla="val 15"/>
                <a:gd name="f10" fmla="val 60"/>
                <a:gd name="f11" fmla="val 111"/>
                <a:gd name="f12" fmla="val 317"/>
                <a:gd name="f13" fmla="*/ f0 1 264"/>
                <a:gd name="f14" fmla="*/ f1 1 329"/>
                <a:gd name="f15" fmla="val f2"/>
                <a:gd name="f16" fmla="val f3"/>
                <a:gd name="f17" fmla="val f4"/>
                <a:gd name="f18" fmla="+- f17 0 f15"/>
                <a:gd name="f19" fmla="+- f16 0 f15"/>
                <a:gd name="f20" fmla="*/ f19 1 264"/>
                <a:gd name="f21" fmla="*/ f18 1 329"/>
                <a:gd name="f22" fmla="*/ 0 1 f20"/>
                <a:gd name="f23" fmla="*/ f16 1 f20"/>
                <a:gd name="f24" fmla="*/ 0 1 f21"/>
                <a:gd name="f25" fmla="*/ f17 1 f21"/>
                <a:gd name="f26" fmla="*/ f22 f13 1"/>
                <a:gd name="f27" fmla="*/ f23 f13 1"/>
                <a:gd name="f28" fmla="*/ f25 f14 1"/>
                <a:gd name="f29" fmla="*/ f24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6" t="f29" r="f27" b="f28"/>
              <a:pathLst>
                <a:path w="264" h="329">
                  <a:moveTo>
                    <a:pt x="f5" y="f4"/>
                  </a:moveTo>
                  <a:lnTo>
                    <a:pt x="f6" y="f7"/>
                  </a:lnTo>
                  <a:lnTo>
                    <a:pt x="f2" y="f8"/>
                  </a:lnTo>
                  <a:lnTo>
                    <a:pt x="f9" y="f2"/>
                  </a:lnTo>
                  <a:lnTo>
                    <a:pt x="f10" y="f11"/>
                  </a:lnTo>
                  <a:lnTo>
                    <a:pt x="f3" y="f12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17" name="Freeform 18"/>
            <p:cNvSpPr/>
            <p:nvPr/>
          </p:nvSpPr>
          <p:spPr>
            <a:xfrm>
              <a:off x="2119314" y="488947"/>
              <a:ext cx="161921" cy="14763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4"/>
                <a:gd name="f4" fmla="val 31"/>
                <a:gd name="f5" fmla="val 17"/>
                <a:gd name="f6" fmla="val 13"/>
                <a:gd name="f7" fmla="val 9"/>
                <a:gd name="f8" fmla="val 30"/>
                <a:gd name="f9" fmla="val 6"/>
                <a:gd name="f10" fmla="val 27"/>
                <a:gd name="f11" fmla="val 20"/>
                <a:gd name="f12" fmla="val 10"/>
                <a:gd name="f13" fmla="val 4"/>
                <a:gd name="f14" fmla="val 1"/>
                <a:gd name="f15" fmla="val 21"/>
                <a:gd name="f16" fmla="val 25"/>
                <a:gd name="f17" fmla="val 28"/>
                <a:gd name="f18" fmla="val 14"/>
                <a:gd name="f19" fmla="val 11"/>
                <a:gd name="f20" fmla="val 5"/>
                <a:gd name="f21" fmla="val 7"/>
                <a:gd name="f22" fmla="val 12"/>
                <a:gd name="f23" fmla="val 19"/>
                <a:gd name="f24" fmla="val 24"/>
                <a:gd name="f25" fmla="val 26"/>
                <a:gd name="f26" fmla="val 23"/>
                <a:gd name="f27" fmla="*/ f0 1 34"/>
                <a:gd name="f28" fmla="*/ f1 1 31"/>
                <a:gd name="f29" fmla="val f2"/>
                <a:gd name="f30" fmla="val f3"/>
                <a:gd name="f31" fmla="val f4"/>
                <a:gd name="f32" fmla="+- f31 0 f29"/>
                <a:gd name="f33" fmla="+- f30 0 f29"/>
                <a:gd name="f34" fmla="*/ f33 1 34"/>
                <a:gd name="f35" fmla="*/ f32 1 31"/>
                <a:gd name="f36" fmla="*/ 0 1 f34"/>
                <a:gd name="f37" fmla="*/ f30 1 f34"/>
                <a:gd name="f38" fmla="*/ 0 1 f35"/>
                <a:gd name="f39" fmla="*/ f31 1 f35"/>
                <a:gd name="f40" fmla="*/ f36 f27 1"/>
                <a:gd name="f41" fmla="*/ f37 f27 1"/>
                <a:gd name="f42" fmla="*/ f39 f28 1"/>
                <a:gd name="f43" fmla="*/ f38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0" t="f43" r="f41" b="f42"/>
              <a:pathLst>
                <a:path w="34" h="31">
                  <a:moveTo>
                    <a:pt x="f5" y="f4"/>
                  </a:moveTo>
                  <a:cubicBezTo>
                    <a:pt x="f6" y="f4"/>
                    <a:pt x="f7" y="f8"/>
                    <a:pt x="f9" y="f10"/>
                  </a:cubicBezTo>
                  <a:cubicBezTo>
                    <a:pt x="f2" y="f11"/>
                    <a:pt x="f2" y="f12"/>
                    <a:pt x="f9" y="f13"/>
                  </a:cubicBezTo>
                  <a:cubicBezTo>
                    <a:pt x="f7" y="f14"/>
                    <a:pt x="f6" y="f2"/>
                    <a:pt x="f5" y="f2"/>
                  </a:cubicBezTo>
                  <a:cubicBezTo>
                    <a:pt x="f15" y="f2"/>
                    <a:pt x="f16" y="f14"/>
                    <a:pt x="f17" y="f13"/>
                  </a:cubicBezTo>
                  <a:cubicBezTo>
                    <a:pt x="f3" y="f12"/>
                    <a:pt x="f3" y="f11"/>
                    <a:pt x="f17" y="f10"/>
                  </a:cubicBezTo>
                  <a:cubicBezTo>
                    <a:pt x="f16" y="f8"/>
                    <a:pt x="f15" y="f4"/>
                    <a:pt x="f5" y="f4"/>
                  </a:cubicBezTo>
                  <a:close/>
                  <a:moveTo>
                    <a:pt x="f5" y="f13"/>
                  </a:moveTo>
                  <a:cubicBezTo>
                    <a:pt x="f18" y="f13"/>
                    <a:pt x="f19" y="f20"/>
                    <a:pt x="f7" y="f21"/>
                  </a:cubicBezTo>
                  <a:cubicBezTo>
                    <a:pt x="f13" y="f22"/>
                    <a:pt x="f13" y="f23"/>
                    <a:pt x="f7" y="f24"/>
                  </a:cubicBezTo>
                  <a:cubicBezTo>
                    <a:pt x="f19" y="f25"/>
                    <a:pt x="f18" y="f10"/>
                    <a:pt x="f5" y="f10"/>
                  </a:cubicBezTo>
                  <a:cubicBezTo>
                    <a:pt x="f11" y="f10"/>
                    <a:pt x="f26" y="f25"/>
                    <a:pt x="f16" y="f24"/>
                  </a:cubicBezTo>
                  <a:cubicBezTo>
                    <a:pt x="f8" y="f23"/>
                    <a:pt x="f8" y="f22"/>
                    <a:pt x="f16" y="f21"/>
                  </a:cubicBezTo>
                  <a:cubicBezTo>
                    <a:pt x="f26" y="f20"/>
                    <a:pt x="f11" y="f13"/>
                    <a:pt x="f5" y="f13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18" name="Freeform 19"/>
            <p:cNvSpPr/>
            <p:nvPr/>
          </p:nvSpPr>
          <p:spPr>
            <a:xfrm>
              <a:off x="952503" y="4764"/>
              <a:ext cx="152403" cy="9080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2"/>
                <a:gd name="f5" fmla="val 15"/>
                <a:gd name="f6" fmla="val 189"/>
                <a:gd name="f7" fmla="val 81"/>
                <a:gd name="f8" fmla="val 6"/>
                <a:gd name="f9" fmla="val 192"/>
                <a:gd name="f10" fmla="*/ f0 1 96"/>
                <a:gd name="f11" fmla="*/ f1 1 572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2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2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19" name="Freeform 20"/>
            <p:cNvSpPr/>
            <p:nvPr/>
          </p:nvSpPr>
          <p:spPr>
            <a:xfrm>
              <a:off x="866778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12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20" name="Freeform 21"/>
            <p:cNvSpPr/>
            <p:nvPr/>
          </p:nvSpPr>
          <p:spPr>
            <a:xfrm>
              <a:off x="890589" y="1554159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21" name="Freeform 22"/>
            <p:cNvSpPr/>
            <p:nvPr/>
          </p:nvSpPr>
          <p:spPr>
            <a:xfrm>
              <a:off x="738185" y="5622929"/>
              <a:ext cx="338135" cy="121602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3"/>
                <a:gd name="f4" fmla="val 766"/>
                <a:gd name="f5" fmla="val 195"/>
                <a:gd name="f6" fmla="val 464"/>
                <a:gd name="f7" fmla="val 6"/>
                <a:gd name="f8" fmla="val 12"/>
                <a:gd name="f9" fmla="val 461"/>
                <a:gd name="f10" fmla="*/ f0 1 213"/>
                <a:gd name="f11" fmla="*/ f1 1 766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213"/>
                <a:gd name="f18" fmla="*/ f15 1 766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13" h="766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22" name="Freeform 23"/>
            <p:cNvSpPr/>
            <p:nvPr/>
          </p:nvSpPr>
          <p:spPr>
            <a:xfrm>
              <a:off x="647696" y="5480054"/>
              <a:ext cx="157167" cy="15716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3"/>
                <a:gd name="f4" fmla="val 17"/>
                <a:gd name="f5" fmla="val 8"/>
                <a:gd name="f6" fmla="val 26"/>
                <a:gd name="f7" fmla="val 4"/>
                <a:gd name="f8" fmla="val 10"/>
                <a:gd name="f9" fmla="val 24"/>
                <a:gd name="f10" fmla="val 29"/>
                <a:gd name="f11" fmla="val 23"/>
                <a:gd name="f12" fmla="*/ f0 1 33"/>
                <a:gd name="f13" fmla="*/ f1 1 33"/>
                <a:gd name="f14" fmla="val f2"/>
                <a:gd name="f15" fmla="val f3"/>
                <a:gd name="f16" fmla="+- f15 0 f14"/>
                <a:gd name="f17" fmla="*/ f16 1 33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33" h="3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23" name="Freeform 24"/>
            <p:cNvSpPr/>
            <p:nvPr/>
          </p:nvSpPr>
          <p:spPr>
            <a:xfrm>
              <a:off x="66678" y="9032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32"/>
                <a:gd name="f8" fmla="val 4"/>
                <a:gd name="f9" fmla="val 12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7" y="f2"/>
                    <a:pt x="f3" y="f5"/>
                    <a:pt x="f3" y="f4"/>
                  </a:cubicBezTo>
                  <a:cubicBezTo>
                    <a:pt x="f3" y="f6"/>
                    <a:pt x="f7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9"/>
                    <a:pt x="f8" y="f4"/>
                  </a:cubicBezTo>
                  <a:cubicBezTo>
                    <a:pt x="f8" y="f10"/>
                    <a:pt x="f9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24" name="Freeform 25"/>
            <p:cNvSpPr/>
            <p:nvPr/>
          </p:nvSpPr>
          <p:spPr>
            <a:xfrm>
              <a:off x="0" y="3897309"/>
              <a:ext cx="133346" cy="26670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84"/>
                <a:gd name="f4" fmla="val 168"/>
                <a:gd name="f5" fmla="val 69"/>
                <a:gd name="f6" fmla="val 6"/>
                <a:gd name="f7" fmla="val 12"/>
                <a:gd name="f8" fmla="val 162"/>
                <a:gd name="f9" fmla="*/ f0 1 84"/>
                <a:gd name="f10" fmla="*/ f1 1 168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84"/>
                <a:gd name="f17" fmla="*/ f14 1 168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84" h="168">
                  <a:moveTo>
                    <a:pt x="f5" y="f4"/>
                  </a:move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25" name="Freeform 26"/>
            <p:cNvSpPr/>
            <p:nvPr/>
          </p:nvSpPr>
          <p:spPr>
            <a:xfrm>
              <a:off x="66678" y="4149720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26" name="Freeform 27"/>
            <p:cNvSpPr/>
            <p:nvPr/>
          </p:nvSpPr>
          <p:spPr>
            <a:xfrm>
              <a:off x="0" y="1644648"/>
              <a:ext cx="133346" cy="26987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84"/>
                <a:gd name="f4" fmla="val 170"/>
                <a:gd name="f5" fmla="val 12"/>
                <a:gd name="f6" fmla="val 164"/>
                <a:gd name="f7" fmla="val 69"/>
                <a:gd name="f8" fmla="val 6"/>
                <a:gd name="f9" fmla="*/ f0 1 84"/>
                <a:gd name="f10" fmla="*/ f1 1 170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84"/>
                <a:gd name="f17" fmla="*/ f14 1 170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84" h="170">
                  <a:moveTo>
                    <a:pt x="f5" y="f4"/>
                  </a:move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27" name="Freeform 28"/>
            <p:cNvSpPr/>
            <p:nvPr/>
          </p:nvSpPr>
          <p:spPr>
            <a:xfrm>
              <a:off x="66678" y="1468434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28" name="Freeform 29"/>
            <p:cNvSpPr/>
            <p:nvPr/>
          </p:nvSpPr>
          <p:spPr>
            <a:xfrm>
              <a:off x="695328" y="4764"/>
              <a:ext cx="309560" cy="155892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95"/>
                <a:gd name="f4" fmla="val 982"/>
                <a:gd name="f5" fmla="val 177"/>
                <a:gd name="f6" fmla="val 805"/>
                <a:gd name="f7" fmla="val 629"/>
                <a:gd name="f8" fmla="val 18"/>
                <a:gd name="f9" fmla="val 623"/>
                <a:gd name="f10" fmla="val 796"/>
                <a:gd name="f11" fmla="*/ f0 1 195"/>
                <a:gd name="f12" fmla="*/ f1 1 982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195"/>
                <a:gd name="f19" fmla="*/ f16 1 982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195" h="982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2" y="f2"/>
                  </a:lnTo>
                  <a:lnTo>
                    <a:pt x="f8" y="f2"/>
                  </a:lnTo>
                  <a:lnTo>
                    <a:pt x="f8" y="f9"/>
                  </a:lnTo>
                  <a:lnTo>
                    <a:pt x="f3" y="f10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29" name="Freeform 30"/>
            <p:cNvSpPr/>
            <p:nvPr/>
          </p:nvSpPr>
          <p:spPr>
            <a:xfrm>
              <a:off x="57150" y="4881560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2"/>
                <a:gd name="f9" fmla="val 11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30" name="Freeform 31"/>
            <p:cNvSpPr/>
            <p:nvPr/>
          </p:nvSpPr>
          <p:spPr>
            <a:xfrm>
              <a:off x="138110" y="5060947"/>
              <a:ext cx="304796" cy="1777995"/>
            </a:xfrm>
            <a:custGeom>
              <a:avLst/>
              <a:gdLst>
                <a:gd name="f0" fmla="val 360"/>
                <a:gd name="f1" fmla="val w"/>
                <a:gd name="f2" fmla="val h"/>
                <a:gd name="f3" fmla="val 0"/>
                <a:gd name="f4" fmla="val 192"/>
                <a:gd name="f5" fmla="val 1120"/>
                <a:gd name="f6" fmla="val 177"/>
                <a:gd name="f7" fmla="val 183"/>
                <a:gd name="f8" fmla="val 15"/>
                <a:gd name="f9" fmla="val 354"/>
                <a:gd name="f10" fmla="*/ f1 1 192"/>
                <a:gd name="f11" fmla="*/ f2 1 1120"/>
                <a:gd name="f12" fmla="val f3"/>
                <a:gd name="f13" fmla="val f4"/>
                <a:gd name="f14" fmla="val f5"/>
                <a:gd name="f15" fmla="+- f14 0 f12"/>
                <a:gd name="f16" fmla="+- f13 0 f12"/>
                <a:gd name="f17" fmla="*/ f16 1 192"/>
                <a:gd name="f18" fmla="*/ f15 1 1120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192" h="1120">
                  <a:moveTo>
                    <a:pt x="f4" y="f5"/>
                  </a:moveTo>
                  <a:lnTo>
                    <a:pt x="f6" y="f5"/>
                  </a:lnTo>
                  <a:lnTo>
                    <a:pt x="f6" y="f0"/>
                  </a:lnTo>
                  <a:lnTo>
                    <a:pt x="f3" y="f7"/>
                  </a:lnTo>
                  <a:lnTo>
                    <a:pt x="f3" y="f3"/>
                  </a:lnTo>
                  <a:lnTo>
                    <a:pt x="f8" y="f3"/>
                  </a:lnTo>
                  <a:lnTo>
                    <a:pt x="f8" y="f6"/>
                  </a:lnTo>
                  <a:lnTo>
                    <a:pt x="f4" y="f9"/>
                  </a:lnTo>
                  <a:lnTo>
                    <a:pt x="f4" y="f5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31" name="Freeform 32"/>
            <p:cNvSpPr/>
            <p:nvPr/>
          </p:nvSpPr>
          <p:spPr>
            <a:xfrm>
              <a:off x="561971" y="643096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2"/>
                <a:gd name="f9" fmla="val 11"/>
                <a:gd name="f10" fmla="val 29"/>
                <a:gd name="f11" fmla="val 36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9"/>
                    <a:pt x="f7" y="f4"/>
                  </a:cubicBezTo>
                  <a:cubicBezTo>
                    <a:pt x="f7" y="f10"/>
                    <a:pt x="f8" y="f11"/>
                    <a:pt x="f4" y="f11"/>
                  </a:cubicBezTo>
                  <a:cubicBezTo>
                    <a:pt x="f10" y="f11"/>
                    <a:pt x="f11" y="f10"/>
                    <a:pt x="f11" y="f4"/>
                  </a:cubicBezTo>
                  <a:cubicBezTo>
                    <a:pt x="f11" y="f9"/>
                    <a:pt x="f10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32" name="Rectangle 33"/>
            <p:cNvSpPr/>
            <p:nvPr/>
          </p:nvSpPr>
          <p:spPr>
            <a:xfrm>
              <a:off x="642942" y="6610353"/>
              <a:ext cx="23810" cy="242892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33" name="Freeform 34"/>
            <p:cNvSpPr/>
            <p:nvPr/>
          </p:nvSpPr>
          <p:spPr>
            <a:xfrm>
              <a:off x="76196" y="6430966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32"/>
                <a:gd name="f8" fmla="val 4"/>
                <a:gd name="f9" fmla="val 12"/>
                <a:gd name="f10" fmla="val 11"/>
                <a:gd name="f11" fmla="val 29"/>
                <a:gd name="f12" fmla="val 36"/>
                <a:gd name="f13" fmla="*/ f0 1 40"/>
                <a:gd name="f14" fmla="*/ f1 1 40"/>
                <a:gd name="f15" fmla="val f2"/>
                <a:gd name="f16" fmla="val f3"/>
                <a:gd name="f17" fmla="+- f16 0 f15"/>
                <a:gd name="f18" fmla="*/ f17 1 40"/>
                <a:gd name="f19" fmla="*/ 0 1 f18"/>
                <a:gd name="f20" fmla="*/ f16 1 f18"/>
                <a:gd name="f21" fmla="*/ f19 f13 1"/>
                <a:gd name="f22" fmla="*/ f20 f13 1"/>
                <a:gd name="f23" fmla="*/ f20 f14 1"/>
                <a:gd name="f24" fmla="*/ f19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" t="f24" r="f22" b="f23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7" y="f2"/>
                    <a:pt x="f3" y="f5"/>
                    <a:pt x="f3" y="f4"/>
                  </a:cubicBezTo>
                  <a:cubicBezTo>
                    <a:pt x="f3" y="f6"/>
                    <a:pt x="f7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10"/>
                    <a:pt x="f8" y="f4"/>
                  </a:cubicBezTo>
                  <a:cubicBezTo>
                    <a:pt x="f8" y="f11"/>
                    <a:pt x="f9" y="f12"/>
                    <a:pt x="f4" y="f12"/>
                  </a:cubicBezTo>
                  <a:cubicBezTo>
                    <a:pt x="f11" y="f12"/>
                    <a:pt x="f12" y="f11"/>
                    <a:pt x="f12" y="f4"/>
                  </a:cubicBezTo>
                  <a:cubicBezTo>
                    <a:pt x="f12" y="f10"/>
                    <a:pt x="f11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34" name="Freeform 35"/>
            <p:cNvSpPr/>
            <p:nvPr/>
          </p:nvSpPr>
          <p:spPr>
            <a:xfrm>
              <a:off x="0" y="5978520"/>
              <a:ext cx="190496" cy="46196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20"/>
                <a:gd name="f4" fmla="val 291"/>
                <a:gd name="f5" fmla="val 105"/>
                <a:gd name="f6" fmla="val 114"/>
                <a:gd name="f7" fmla="val 9"/>
                <a:gd name="f8" fmla="val 12"/>
                <a:gd name="f9" fmla="val 108"/>
                <a:gd name="f10" fmla="*/ f0 1 120"/>
                <a:gd name="f11" fmla="*/ f1 1 291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120"/>
                <a:gd name="f18" fmla="*/ f15 1 291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120" h="291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35" name="Freeform 36"/>
            <p:cNvSpPr/>
            <p:nvPr/>
          </p:nvSpPr>
          <p:spPr>
            <a:xfrm>
              <a:off x="1014417" y="1801816"/>
              <a:ext cx="214317" cy="75565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35"/>
                <a:gd name="f4" fmla="val 476"/>
                <a:gd name="f5" fmla="val 12"/>
                <a:gd name="f6" fmla="val 128"/>
                <a:gd name="f7" fmla="val 126"/>
                <a:gd name="f8" fmla="val 9"/>
                <a:gd name="f9" fmla="val 131"/>
                <a:gd name="f10" fmla="*/ f0 1 135"/>
                <a:gd name="f11" fmla="*/ f1 1 476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135"/>
                <a:gd name="f18" fmla="*/ f15 1 476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135" h="476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36" name="Freeform 37"/>
            <p:cNvSpPr/>
            <p:nvPr/>
          </p:nvSpPr>
          <p:spPr>
            <a:xfrm>
              <a:off x="938210" y="2547939"/>
              <a:ext cx="166685" cy="16034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5"/>
                <a:gd name="f4" fmla="val 34"/>
                <a:gd name="f5" fmla="val 18"/>
                <a:gd name="f6" fmla="val 8"/>
                <a:gd name="f7" fmla="val 26"/>
                <a:gd name="f8" fmla="val 17"/>
                <a:gd name="f9" fmla="val 7"/>
                <a:gd name="f10" fmla="val 27"/>
                <a:gd name="f11" fmla="val 4"/>
                <a:gd name="f12" fmla="val 10"/>
                <a:gd name="f13" fmla="val 24"/>
                <a:gd name="f14" fmla="val 30"/>
                <a:gd name="f15" fmla="val 25"/>
                <a:gd name="f16" fmla="val 31"/>
                <a:gd name="f17" fmla="*/ f0 1 35"/>
                <a:gd name="f18" fmla="*/ f1 1 34"/>
                <a:gd name="f19" fmla="val f2"/>
                <a:gd name="f20" fmla="val f3"/>
                <a:gd name="f21" fmla="val f4"/>
                <a:gd name="f22" fmla="+- f21 0 f19"/>
                <a:gd name="f23" fmla="+- f20 0 f19"/>
                <a:gd name="f24" fmla="*/ f23 1 35"/>
                <a:gd name="f25" fmla="*/ f22 1 34"/>
                <a:gd name="f26" fmla="*/ 0 1 f24"/>
                <a:gd name="f27" fmla="*/ f20 1 f24"/>
                <a:gd name="f28" fmla="*/ 0 1 f25"/>
                <a:gd name="f29" fmla="*/ f21 1 f25"/>
                <a:gd name="f30" fmla="*/ f26 f17 1"/>
                <a:gd name="f31" fmla="*/ f27 f17 1"/>
                <a:gd name="f32" fmla="*/ f29 f18 1"/>
                <a:gd name="f33" fmla="*/ f28 f1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0" t="f33" r="f31" b="f32"/>
              <a:pathLst>
                <a:path w="35" h="34">
                  <a:moveTo>
                    <a:pt x="f5" y="f4"/>
                  </a:moveTo>
                  <a:cubicBezTo>
                    <a:pt x="f6" y="f4"/>
                    <a:pt x="f2" y="f7"/>
                    <a:pt x="f2" y="f8"/>
                  </a:cubicBezTo>
                  <a:cubicBezTo>
                    <a:pt x="f2" y="f9"/>
                    <a:pt x="f6" y="f2"/>
                    <a:pt x="f5" y="f2"/>
                  </a:cubicBezTo>
                  <a:cubicBezTo>
                    <a:pt x="f10" y="f2"/>
                    <a:pt x="f3" y="f9"/>
                    <a:pt x="f3" y="f8"/>
                  </a:cubicBezTo>
                  <a:cubicBezTo>
                    <a:pt x="f3" y="f7"/>
                    <a:pt x="f10" y="f4"/>
                    <a:pt x="f5" y="f4"/>
                  </a:cubicBezTo>
                  <a:close/>
                  <a:moveTo>
                    <a:pt x="f5" y="f11"/>
                  </a:moveTo>
                  <a:cubicBezTo>
                    <a:pt x="f12" y="f11"/>
                    <a:pt x="f11" y="f12"/>
                    <a:pt x="f11" y="f8"/>
                  </a:cubicBezTo>
                  <a:cubicBezTo>
                    <a:pt x="f11" y="f13"/>
                    <a:pt x="f12" y="f14"/>
                    <a:pt x="f5" y="f14"/>
                  </a:cubicBezTo>
                  <a:cubicBezTo>
                    <a:pt x="f15" y="f14"/>
                    <a:pt x="f16" y="f13"/>
                    <a:pt x="f16" y="f8"/>
                  </a:cubicBezTo>
                  <a:cubicBezTo>
                    <a:pt x="f16" y="f12"/>
                    <a:pt x="f15" y="f11"/>
                    <a:pt x="f5" y="f11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37" name="Freeform 38"/>
            <p:cNvSpPr/>
            <p:nvPr/>
          </p:nvSpPr>
          <p:spPr>
            <a:xfrm>
              <a:off x="595310" y="4764"/>
              <a:ext cx="638178" cy="402590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2"/>
                <a:gd name="f4" fmla="val 2536"/>
                <a:gd name="f5" fmla="val 387"/>
                <a:gd name="f6" fmla="val 2311"/>
                <a:gd name="f7" fmla="val 1925"/>
                <a:gd name="f8" fmla="val 15"/>
                <a:gd name="f9" fmla="val 1916"/>
                <a:gd name="f10" fmla="val 2302"/>
                <a:gd name="f11" fmla="*/ f0 1 402"/>
                <a:gd name="f12" fmla="*/ f1 1 2536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402"/>
                <a:gd name="f19" fmla="*/ f16 1 2536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402" h="2536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2" y="f2"/>
                  </a:lnTo>
                  <a:lnTo>
                    <a:pt x="f8" y="f2"/>
                  </a:lnTo>
                  <a:lnTo>
                    <a:pt x="f8" y="f9"/>
                  </a:lnTo>
                  <a:lnTo>
                    <a:pt x="f3" y="f10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38" name="Freeform 39"/>
            <p:cNvSpPr/>
            <p:nvPr/>
          </p:nvSpPr>
          <p:spPr>
            <a:xfrm>
              <a:off x="1223960" y="1382709"/>
              <a:ext cx="142875" cy="47624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0"/>
                <a:gd name="f4" fmla="val 300"/>
                <a:gd name="f5" fmla="val 78"/>
                <a:gd name="f6" fmla="val 84"/>
                <a:gd name="f7" fmla="val 9"/>
                <a:gd name="f8" fmla="val 81"/>
                <a:gd name="f9" fmla="*/ f0 1 90"/>
                <a:gd name="f10" fmla="*/ f1 1 300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90"/>
                <a:gd name="f17" fmla="*/ f14 1 300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90" h="300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39" name="Freeform 40"/>
            <p:cNvSpPr/>
            <p:nvPr/>
          </p:nvSpPr>
          <p:spPr>
            <a:xfrm>
              <a:off x="1300167" y="1849438"/>
              <a:ext cx="109535" cy="10795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2"/>
                <a:gd name="f5" fmla="val 5"/>
                <a:gd name="f6" fmla="val 18"/>
                <a:gd name="f7" fmla="val 4"/>
                <a:gd name="f8" fmla="val 8"/>
                <a:gd name="f9" fmla="val 16"/>
                <a:gd name="f10" fmla="val 19"/>
                <a:gd name="f11" fmla="*/ f0 1 23"/>
                <a:gd name="f12" fmla="*/ f1 1 23"/>
                <a:gd name="f13" fmla="val f2"/>
                <a:gd name="f14" fmla="val f3"/>
                <a:gd name="f15" fmla="+- f14 0 f13"/>
                <a:gd name="f16" fmla="*/ f15 1 23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40" name="Freeform 41"/>
            <p:cNvSpPr/>
            <p:nvPr/>
          </p:nvSpPr>
          <p:spPr>
            <a:xfrm>
              <a:off x="280985" y="3417890"/>
              <a:ext cx="142875" cy="47466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0"/>
                <a:gd name="f4" fmla="val 299"/>
                <a:gd name="f5" fmla="val 12"/>
                <a:gd name="f6" fmla="val 80"/>
                <a:gd name="f7" fmla="val 81"/>
                <a:gd name="f8" fmla="val 8"/>
                <a:gd name="f9" fmla="val 83"/>
                <a:gd name="f10" fmla="*/ f0 1 90"/>
                <a:gd name="f11" fmla="*/ f1 1 299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0"/>
                <a:gd name="f18" fmla="*/ f15 1 299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0" h="299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7" y="f2"/>
                  </a:lnTo>
                  <a:lnTo>
                    <a:pt x="f3" y="f8"/>
                  </a:lnTo>
                  <a:lnTo>
                    <a:pt x="f5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41" name="Freeform 42"/>
            <p:cNvSpPr/>
            <p:nvPr/>
          </p:nvSpPr>
          <p:spPr>
            <a:xfrm>
              <a:off x="238128" y="3883027"/>
              <a:ext cx="109535" cy="1095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1"/>
                <a:gd name="f5" fmla="val 5"/>
                <a:gd name="f6" fmla="val 18"/>
                <a:gd name="f7" fmla="val 12"/>
                <a:gd name="f8" fmla="val 17"/>
                <a:gd name="f9" fmla="val 4"/>
                <a:gd name="f10" fmla="val 7"/>
                <a:gd name="f11" fmla="val 8"/>
                <a:gd name="f12" fmla="val 16"/>
                <a:gd name="f13" fmla="val 19"/>
                <a:gd name="f14" fmla="val 15"/>
                <a:gd name="f15" fmla="*/ f0 1 23"/>
                <a:gd name="f16" fmla="*/ f1 1 23"/>
                <a:gd name="f17" fmla="val f2"/>
                <a:gd name="f18" fmla="val f3"/>
                <a:gd name="f19" fmla="+- f18 0 f17"/>
                <a:gd name="f20" fmla="*/ f19 1 23"/>
                <a:gd name="f21" fmla="*/ 0 1 f20"/>
                <a:gd name="f22" fmla="*/ f18 1 f20"/>
                <a:gd name="f23" fmla="*/ f21 f15 1"/>
                <a:gd name="f24" fmla="*/ f22 f15 1"/>
                <a:gd name="f25" fmla="*/ f22 f16 1"/>
                <a:gd name="f26" fmla="*/ f21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7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8" y="f2"/>
                    <a:pt x="f3" y="f5"/>
                    <a:pt x="f3" y="f7"/>
                  </a:cubicBezTo>
                  <a:cubicBezTo>
                    <a:pt x="f3" y="f6"/>
                    <a:pt x="f8" y="f3"/>
                    <a:pt x="f4" y="f3"/>
                  </a:cubicBezTo>
                  <a:close/>
                  <a:moveTo>
                    <a:pt x="f4" y="f9"/>
                  </a:moveTo>
                  <a:cubicBezTo>
                    <a:pt x="f10" y="f9"/>
                    <a:pt x="f9" y="f11"/>
                    <a:pt x="f9" y="f7"/>
                  </a:cubicBezTo>
                  <a:cubicBezTo>
                    <a:pt x="f9" y="f12"/>
                    <a:pt x="f10" y="f13"/>
                    <a:pt x="f4" y="f13"/>
                  </a:cubicBezTo>
                  <a:cubicBezTo>
                    <a:pt x="f14" y="f13"/>
                    <a:pt x="f13" y="f12"/>
                    <a:pt x="f13" y="f7"/>
                  </a:cubicBezTo>
                  <a:cubicBezTo>
                    <a:pt x="f13" y="f11"/>
                    <a:pt x="f14" y="f9"/>
                    <a:pt x="f4" y="f9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42" name="Freeform 43"/>
            <p:cNvSpPr/>
            <p:nvPr/>
          </p:nvSpPr>
          <p:spPr>
            <a:xfrm>
              <a:off x="4764" y="2166935"/>
              <a:ext cx="114300" cy="4524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72"/>
                <a:gd name="f4" fmla="val 285"/>
                <a:gd name="f5" fmla="val 6"/>
                <a:gd name="f6" fmla="val 276"/>
                <a:gd name="f7" fmla="val 60"/>
                <a:gd name="f8" fmla="val 216"/>
                <a:gd name="f9" fmla="val 222"/>
                <a:gd name="f10" fmla="*/ f0 1 72"/>
                <a:gd name="f11" fmla="*/ f1 1 28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72"/>
                <a:gd name="f18" fmla="*/ f15 1 28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72" h="285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43" name="Freeform 44"/>
            <p:cNvSpPr/>
            <p:nvPr/>
          </p:nvSpPr>
          <p:spPr>
            <a:xfrm>
              <a:off x="52385" y="2066928"/>
              <a:ext cx="109535" cy="10953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"/>
                <a:gd name="f4" fmla="val 12"/>
                <a:gd name="f5" fmla="val 5"/>
                <a:gd name="f6" fmla="val 18"/>
                <a:gd name="f7" fmla="val 4"/>
                <a:gd name="f8" fmla="val 8"/>
                <a:gd name="f9" fmla="val 16"/>
                <a:gd name="f10" fmla="val 19"/>
                <a:gd name="f11" fmla="*/ f0 1 23"/>
                <a:gd name="f12" fmla="*/ f1 1 23"/>
                <a:gd name="f13" fmla="val f2"/>
                <a:gd name="f14" fmla="val f3"/>
                <a:gd name="f15" fmla="+- f14 0 f13"/>
                <a:gd name="f16" fmla="*/ f15 1 23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23" h="23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44" name="Rectangle 45"/>
            <p:cNvSpPr/>
            <p:nvPr/>
          </p:nvSpPr>
          <p:spPr>
            <a:xfrm>
              <a:off x="1228725" y="4662489"/>
              <a:ext cx="23810" cy="2181228"/>
            </a:xfrm>
            <a:prstGeom prst="rect">
              <a:avLst/>
            </a:pr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45" name="Freeform 46"/>
            <p:cNvSpPr/>
            <p:nvPr/>
          </p:nvSpPr>
          <p:spPr>
            <a:xfrm>
              <a:off x="1319214" y="5041901"/>
              <a:ext cx="371475" cy="180181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1135"/>
                <a:gd name="f5" fmla="val 15"/>
                <a:gd name="f6" fmla="val 515"/>
                <a:gd name="f7" fmla="val 512"/>
                <a:gd name="f8" fmla="val 219"/>
                <a:gd name="f9" fmla="val 6"/>
                <a:gd name="f10" fmla="val 518"/>
                <a:gd name="f11" fmla="*/ f0 1 234"/>
                <a:gd name="f12" fmla="*/ f1 1 1135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234"/>
                <a:gd name="f19" fmla="*/ f16 1 1135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234" h="1135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5" y="f10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46" name="Freeform 47"/>
            <p:cNvSpPr/>
            <p:nvPr/>
          </p:nvSpPr>
          <p:spPr>
            <a:xfrm>
              <a:off x="1147764" y="448151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47" name="Freeform 48"/>
            <p:cNvSpPr/>
            <p:nvPr/>
          </p:nvSpPr>
          <p:spPr>
            <a:xfrm>
              <a:off x="819146" y="3983034"/>
              <a:ext cx="347664" cy="286067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19"/>
                <a:gd name="f4" fmla="val 1802"/>
                <a:gd name="f5" fmla="val 201"/>
                <a:gd name="f6" fmla="val 1185"/>
                <a:gd name="f7" fmla="val 3"/>
                <a:gd name="f8" fmla="val 15"/>
                <a:gd name="f9" fmla="*/ f0 1 219"/>
                <a:gd name="f10" fmla="*/ f1 1 1802"/>
                <a:gd name="f11" fmla="val f2"/>
                <a:gd name="f12" fmla="val f3"/>
                <a:gd name="f13" fmla="val f4"/>
                <a:gd name="f14" fmla="+- f13 0 f11"/>
                <a:gd name="f15" fmla="+- f12 0 f11"/>
                <a:gd name="f16" fmla="*/ f15 1 219"/>
                <a:gd name="f17" fmla="*/ f14 1 1802"/>
                <a:gd name="f18" fmla="*/ 0 1 f16"/>
                <a:gd name="f19" fmla="*/ f12 1 f16"/>
                <a:gd name="f20" fmla="*/ 0 1 f17"/>
                <a:gd name="f21" fmla="*/ f13 1 f17"/>
                <a:gd name="f22" fmla="*/ f18 f9 1"/>
                <a:gd name="f23" fmla="*/ f19 f9 1"/>
                <a:gd name="f24" fmla="*/ f21 f10 1"/>
                <a:gd name="f25" fmla="*/ f20 f1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219" h="1802">
                  <a:moveTo>
                    <a:pt x="f3" y="f4"/>
                  </a:moveTo>
                  <a:lnTo>
                    <a:pt x="f5" y="f4"/>
                  </a:lnTo>
                  <a:lnTo>
                    <a:pt x="f5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6"/>
                  </a:lnTo>
                  <a:lnTo>
                    <a:pt x="f3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48" name="Freeform 49"/>
            <p:cNvSpPr/>
            <p:nvPr/>
          </p:nvSpPr>
          <p:spPr>
            <a:xfrm>
              <a:off x="728667" y="380682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8"/>
                <a:gd name="f10" fmla="val 36"/>
                <a:gd name="f11" fmla="val 29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49" name="Freeform 50"/>
            <p:cNvSpPr/>
            <p:nvPr/>
          </p:nvSpPr>
          <p:spPr>
            <a:xfrm>
              <a:off x="1624010" y="4867278"/>
              <a:ext cx="190496" cy="1889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val 28"/>
                <a:gd name="f12" fmla="*/ f0 1 40"/>
                <a:gd name="f13" fmla="*/ f1 1 40"/>
                <a:gd name="f14" fmla="val f2"/>
                <a:gd name="f15" fmla="val f3"/>
                <a:gd name="f16" fmla="+- f15 0 f14"/>
                <a:gd name="f17" fmla="*/ f16 1 40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11" y="f10"/>
                    <a:pt x="f10" y="f9"/>
                    <a:pt x="f10" y="f4"/>
                  </a:cubicBezTo>
                  <a:cubicBezTo>
                    <a:pt x="f10" y="f8"/>
                    <a:pt x="f11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50" name="Freeform 51"/>
            <p:cNvSpPr/>
            <p:nvPr/>
          </p:nvSpPr>
          <p:spPr>
            <a:xfrm>
              <a:off x="1404939" y="5422904"/>
              <a:ext cx="371475" cy="142557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4"/>
                <a:gd name="f4" fmla="val 898"/>
                <a:gd name="f5" fmla="val 18"/>
                <a:gd name="f6" fmla="val 515"/>
                <a:gd name="f7" fmla="val 512"/>
                <a:gd name="f8" fmla="val 222"/>
                <a:gd name="f9" fmla="val 6"/>
                <a:gd name="f10" fmla="val 518"/>
                <a:gd name="f11" fmla="*/ f0 1 234"/>
                <a:gd name="f12" fmla="*/ f1 1 898"/>
                <a:gd name="f13" fmla="val f2"/>
                <a:gd name="f14" fmla="val f3"/>
                <a:gd name="f15" fmla="val f4"/>
                <a:gd name="f16" fmla="+- f15 0 f13"/>
                <a:gd name="f17" fmla="+- f14 0 f13"/>
                <a:gd name="f18" fmla="*/ f17 1 234"/>
                <a:gd name="f19" fmla="*/ f16 1 898"/>
                <a:gd name="f20" fmla="*/ 0 1 f18"/>
                <a:gd name="f21" fmla="*/ f14 1 f18"/>
                <a:gd name="f22" fmla="*/ 0 1 f19"/>
                <a:gd name="f23" fmla="*/ f15 1 f19"/>
                <a:gd name="f24" fmla="*/ f20 f11 1"/>
                <a:gd name="f25" fmla="*/ f21 f11 1"/>
                <a:gd name="f26" fmla="*/ f23 f12 1"/>
                <a:gd name="f27" fmla="*/ f22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234" h="898">
                  <a:moveTo>
                    <a:pt x="f5" y="f4"/>
                  </a:moveTo>
                  <a:lnTo>
                    <a:pt x="f2" y="f4"/>
                  </a:lnTo>
                  <a:lnTo>
                    <a:pt x="f2" y="f6"/>
                  </a:lnTo>
                  <a:lnTo>
                    <a:pt x="f2" y="f7"/>
                  </a:lnTo>
                  <a:lnTo>
                    <a:pt x="f8" y="f2"/>
                  </a:lnTo>
                  <a:lnTo>
                    <a:pt x="f3" y="f9"/>
                  </a:lnTo>
                  <a:lnTo>
                    <a:pt x="f5" y="f10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51" name="Freeform 52"/>
            <p:cNvSpPr/>
            <p:nvPr/>
          </p:nvSpPr>
          <p:spPr>
            <a:xfrm>
              <a:off x="1666878" y="5945191"/>
              <a:ext cx="152403" cy="91280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6"/>
                <a:gd name="f4" fmla="val 575"/>
                <a:gd name="f5" fmla="val 15"/>
                <a:gd name="f6" fmla="val 569"/>
                <a:gd name="f7" fmla="val 81"/>
                <a:gd name="f8" fmla="val 383"/>
                <a:gd name="f9" fmla="val 386"/>
                <a:gd name="f10" fmla="*/ f0 1 96"/>
                <a:gd name="f11" fmla="*/ f1 1 575"/>
                <a:gd name="f12" fmla="val f2"/>
                <a:gd name="f13" fmla="val f3"/>
                <a:gd name="f14" fmla="val f4"/>
                <a:gd name="f15" fmla="+- f14 0 f12"/>
                <a:gd name="f16" fmla="+- f13 0 f12"/>
                <a:gd name="f17" fmla="*/ f16 1 96"/>
                <a:gd name="f18" fmla="*/ f15 1 575"/>
                <a:gd name="f19" fmla="*/ 0 1 f17"/>
                <a:gd name="f20" fmla="*/ f13 1 f17"/>
                <a:gd name="f21" fmla="*/ 0 1 f18"/>
                <a:gd name="f22" fmla="*/ f14 1 f18"/>
                <a:gd name="f23" fmla="*/ f19 f10 1"/>
                <a:gd name="f24" fmla="*/ f20 f10 1"/>
                <a:gd name="f25" fmla="*/ f22 f11 1"/>
                <a:gd name="f26" fmla="*/ f21 f1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96" h="575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7" y="f2"/>
                  </a:lnTo>
                  <a:lnTo>
                    <a:pt x="f3" y="f2"/>
                  </a:lnTo>
                  <a:lnTo>
                    <a:pt x="f3" y="f9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52" name="Freeform 53"/>
            <p:cNvSpPr/>
            <p:nvPr/>
          </p:nvSpPr>
          <p:spPr>
            <a:xfrm>
              <a:off x="1709735" y="5246690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53" name="Freeform 54"/>
            <p:cNvSpPr/>
            <p:nvPr/>
          </p:nvSpPr>
          <p:spPr>
            <a:xfrm>
              <a:off x="1709735" y="5764213"/>
              <a:ext cx="190496" cy="190496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0"/>
                <a:gd name="f4" fmla="val 20"/>
                <a:gd name="f5" fmla="val 9"/>
                <a:gd name="f6" fmla="val 31"/>
                <a:gd name="f7" fmla="val 4"/>
                <a:gd name="f8" fmla="val 11"/>
                <a:gd name="f9" fmla="val 29"/>
                <a:gd name="f10" fmla="val 36"/>
                <a:gd name="f11" fmla="*/ f0 1 40"/>
                <a:gd name="f12" fmla="*/ f1 1 40"/>
                <a:gd name="f13" fmla="val f2"/>
                <a:gd name="f14" fmla="val f3"/>
                <a:gd name="f15" fmla="+- f14 0 f13"/>
                <a:gd name="f16" fmla="*/ f15 1 40"/>
                <a:gd name="f17" fmla="*/ 0 1 f16"/>
                <a:gd name="f18" fmla="*/ f14 1 f16"/>
                <a:gd name="f19" fmla="*/ f17 f11 1"/>
                <a:gd name="f20" fmla="*/ f18 f11 1"/>
                <a:gd name="f21" fmla="*/ f18 f12 1"/>
                <a:gd name="f22" fmla="*/ f17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9" t="f22" r="f20" b="f21"/>
              <a:pathLst>
                <a:path w="40" h="40">
                  <a:moveTo>
                    <a:pt x="f4" y="f3"/>
                  </a:moveTo>
                  <a:cubicBezTo>
                    <a:pt x="f5" y="f3"/>
                    <a:pt x="f2" y="f6"/>
                    <a:pt x="f2" y="f4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4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7"/>
                  </a:moveTo>
                  <a:cubicBezTo>
                    <a:pt x="f8" y="f7"/>
                    <a:pt x="f7" y="f8"/>
                    <a:pt x="f7" y="f4"/>
                  </a:cubicBezTo>
                  <a:cubicBezTo>
                    <a:pt x="f7" y="f9"/>
                    <a:pt x="f8" y="f10"/>
                    <a:pt x="f4" y="f10"/>
                  </a:cubicBezTo>
                  <a:cubicBezTo>
                    <a:pt x="f9" y="f10"/>
                    <a:pt x="f10" y="f9"/>
                    <a:pt x="f10" y="f4"/>
                  </a:cubicBezTo>
                  <a:cubicBezTo>
                    <a:pt x="f10" y="f8"/>
                    <a:pt x="f9" y="f7"/>
                    <a:pt x="f4" y="f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54" name="Freeform 55"/>
            <p:cNvSpPr/>
            <p:nvPr/>
          </p:nvSpPr>
          <p:spPr>
            <a:xfrm>
              <a:off x="1766885" y="6330948"/>
              <a:ext cx="419096" cy="52705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64"/>
                <a:gd name="f4" fmla="val 332"/>
                <a:gd name="f5" fmla="val 12"/>
                <a:gd name="f6" fmla="val 326"/>
                <a:gd name="f7" fmla="val 45"/>
                <a:gd name="f8" fmla="val 206"/>
                <a:gd name="f9" fmla="val 255"/>
                <a:gd name="f10" fmla="val 60"/>
                <a:gd name="f11" fmla="val 215"/>
                <a:gd name="f12" fmla="*/ f0 1 264"/>
                <a:gd name="f13" fmla="*/ f1 1 332"/>
                <a:gd name="f14" fmla="val f2"/>
                <a:gd name="f15" fmla="val f3"/>
                <a:gd name="f16" fmla="val f4"/>
                <a:gd name="f17" fmla="+- f16 0 f14"/>
                <a:gd name="f18" fmla="+- f15 0 f14"/>
                <a:gd name="f19" fmla="*/ f18 1 264"/>
                <a:gd name="f20" fmla="*/ f17 1 332"/>
                <a:gd name="f21" fmla="*/ 0 1 f19"/>
                <a:gd name="f22" fmla="*/ f15 1 f19"/>
                <a:gd name="f23" fmla="*/ 0 1 f20"/>
                <a:gd name="f24" fmla="*/ f16 1 f20"/>
                <a:gd name="f25" fmla="*/ f21 f12 1"/>
                <a:gd name="f26" fmla="*/ f22 f12 1"/>
                <a:gd name="f27" fmla="*/ f24 f13 1"/>
                <a:gd name="f28" fmla="*/ f2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5" t="f28" r="f26" b="f27"/>
              <a:pathLst>
                <a:path w="264" h="332">
                  <a:moveTo>
                    <a:pt x="f5" y="f4"/>
                  </a:moveTo>
                  <a:lnTo>
                    <a:pt x="f2" y="f6"/>
                  </a:lnTo>
                  <a:lnTo>
                    <a:pt x="f7" y="f8"/>
                  </a:lnTo>
                  <a:lnTo>
                    <a:pt x="f9" y="f2"/>
                  </a:lnTo>
                  <a:lnTo>
                    <a:pt x="f3" y="f5"/>
                  </a:lnTo>
                  <a:lnTo>
                    <a:pt x="f10" y="f11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55" name="Freeform 56"/>
            <p:cNvSpPr/>
            <p:nvPr/>
          </p:nvSpPr>
          <p:spPr>
            <a:xfrm>
              <a:off x="2147889" y="6221413"/>
              <a:ext cx="157167" cy="14763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3"/>
                <a:gd name="f4" fmla="val 31"/>
                <a:gd name="f5" fmla="val 16"/>
                <a:gd name="f6" fmla="val 12"/>
                <a:gd name="f7" fmla="val 8"/>
                <a:gd name="f8" fmla="val 29"/>
                <a:gd name="f9" fmla="val 5"/>
                <a:gd name="f10" fmla="val 26"/>
                <a:gd name="f11" fmla="val 2"/>
                <a:gd name="f12" fmla="val 24"/>
                <a:gd name="f13" fmla="val 20"/>
                <a:gd name="f14" fmla="val 15"/>
                <a:gd name="f15" fmla="val 11"/>
                <a:gd name="f16" fmla="val 7"/>
                <a:gd name="f17" fmla="val 4"/>
                <a:gd name="f18" fmla="val 1"/>
                <a:gd name="f19" fmla="val 27"/>
                <a:gd name="f20" fmla="val 10"/>
                <a:gd name="f21" fmla="val 13"/>
                <a:gd name="f22" fmla="val 6"/>
                <a:gd name="f23" fmla="val 9"/>
                <a:gd name="f24" fmla="val 19"/>
                <a:gd name="f25" fmla="val 21"/>
                <a:gd name="f26" fmla="val 22"/>
                <a:gd name="f27" fmla="*/ f0 1 33"/>
                <a:gd name="f28" fmla="*/ f1 1 31"/>
                <a:gd name="f29" fmla="val f2"/>
                <a:gd name="f30" fmla="val f3"/>
                <a:gd name="f31" fmla="val f4"/>
                <a:gd name="f32" fmla="+- f31 0 f29"/>
                <a:gd name="f33" fmla="+- f30 0 f29"/>
                <a:gd name="f34" fmla="*/ f33 1 33"/>
                <a:gd name="f35" fmla="*/ f32 1 31"/>
                <a:gd name="f36" fmla="*/ 0 1 f34"/>
                <a:gd name="f37" fmla="*/ f30 1 f34"/>
                <a:gd name="f38" fmla="*/ 0 1 f35"/>
                <a:gd name="f39" fmla="*/ f31 1 f35"/>
                <a:gd name="f40" fmla="*/ f36 f27 1"/>
                <a:gd name="f41" fmla="*/ f37 f27 1"/>
                <a:gd name="f42" fmla="*/ f39 f28 1"/>
                <a:gd name="f43" fmla="*/ f38 f2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0" t="f43" r="f41" b="f42"/>
              <a:pathLst>
                <a:path w="33" h="31">
                  <a:moveTo>
                    <a:pt x="f5" y="f4"/>
                  </a:moveTo>
                  <a:cubicBezTo>
                    <a:pt x="f6" y="f4"/>
                    <a:pt x="f7" y="f8"/>
                    <a:pt x="f9" y="f10"/>
                  </a:cubicBezTo>
                  <a:cubicBezTo>
                    <a:pt x="f11" y="f12"/>
                    <a:pt x="f2" y="f13"/>
                    <a:pt x="f2" y="f14"/>
                  </a:cubicBezTo>
                  <a:cubicBezTo>
                    <a:pt x="f2" y="f15"/>
                    <a:pt x="f11" y="f16"/>
                    <a:pt x="f9" y="f17"/>
                  </a:cubicBezTo>
                  <a:cubicBezTo>
                    <a:pt x="f7" y="f18"/>
                    <a:pt x="f6" y="f2"/>
                    <a:pt x="f5" y="f2"/>
                  </a:cubicBezTo>
                  <a:cubicBezTo>
                    <a:pt x="f13" y="f2"/>
                    <a:pt x="f12" y="f18"/>
                    <a:pt x="f19" y="f17"/>
                  </a:cubicBezTo>
                  <a:cubicBezTo>
                    <a:pt x="f3" y="f20"/>
                    <a:pt x="f3" y="f13"/>
                    <a:pt x="f19" y="f10"/>
                  </a:cubicBezTo>
                  <a:cubicBezTo>
                    <a:pt x="f12" y="f8"/>
                    <a:pt x="f13" y="f4"/>
                    <a:pt x="f5" y="f4"/>
                  </a:cubicBezTo>
                  <a:close/>
                  <a:moveTo>
                    <a:pt x="f5" y="f17"/>
                  </a:moveTo>
                  <a:cubicBezTo>
                    <a:pt x="f21" y="f17"/>
                    <a:pt x="f20" y="f9"/>
                    <a:pt x="f7" y="f16"/>
                  </a:cubicBezTo>
                  <a:cubicBezTo>
                    <a:pt x="f22" y="f23"/>
                    <a:pt x="f17" y="f6"/>
                    <a:pt x="f17" y="f14"/>
                  </a:cubicBezTo>
                  <a:cubicBezTo>
                    <a:pt x="f17" y="f24"/>
                    <a:pt x="f22" y="f25"/>
                    <a:pt x="f7" y="f12"/>
                  </a:cubicBezTo>
                  <a:cubicBezTo>
                    <a:pt x="f20" y="f10"/>
                    <a:pt x="f21" y="f19"/>
                    <a:pt x="f5" y="f19"/>
                  </a:cubicBezTo>
                  <a:cubicBezTo>
                    <a:pt x="f24" y="f19"/>
                    <a:pt x="f26" y="f10"/>
                    <a:pt x="f12" y="f12"/>
                  </a:cubicBezTo>
                  <a:cubicBezTo>
                    <a:pt x="f8" y="f24"/>
                    <a:pt x="f8" y="f6"/>
                    <a:pt x="f12" y="f16"/>
                  </a:cubicBezTo>
                  <a:cubicBezTo>
                    <a:pt x="f26" y="f9"/>
                    <a:pt x="f24" y="f17"/>
                    <a:pt x="f5" y="f17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56" name="Freeform 57"/>
            <p:cNvSpPr/>
            <p:nvPr/>
          </p:nvSpPr>
          <p:spPr>
            <a:xfrm>
              <a:off x="504821" y="9528"/>
              <a:ext cx="233364" cy="510381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47"/>
                <a:gd name="f4" fmla="val 3215"/>
                <a:gd name="f5" fmla="val 132"/>
                <a:gd name="f6" fmla="val 129"/>
                <a:gd name="f7" fmla="val 2754"/>
                <a:gd name="f8" fmla="val 1901"/>
                <a:gd name="f9" fmla="val 15"/>
                <a:gd name="f10" fmla="val 1898"/>
                <a:gd name="f11" fmla="val 144"/>
                <a:gd name="f12" fmla="*/ f0 1 147"/>
                <a:gd name="f13" fmla="*/ f1 1 3215"/>
                <a:gd name="f14" fmla="val f2"/>
                <a:gd name="f15" fmla="val f3"/>
                <a:gd name="f16" fmla="val f4"/>
                <a:gd name="f17" fmla="+- f16 0 f14"/>
                <a:gd name="f18" fmla="+- f15 0 f14"/>
                <a:gd name="f19" fmla="*/ f18 1 147"/>
                <a:gd name="f20" fmla="*/ f17 1 3215"/>
                <a:gd name="f21" fmla="*/ 0 1 f19"/>
                <a:gd name="f22" fmla="*/ f15 1 f19"/>
                <a:gd name="f23" fmla="*/ 0 1 f20"/>
                <a:gd name="f24" fmla="*/ f16 1 f20"/>
                <a:gd name="f25" fmla="*/ f21 f12 1"/>
                <a:gd name="f26" fmla="*/ f22 f12 1"/>
                <a:gd name="f27" fmla="*/ f24 f13 1"/>
                <a:gd name="f28" fmla="*/ f23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5" t="f28" r="f26" b="f27"/>
              <a:pathLst>
                <a:path w="147" h="3215">
                  <a:moveTo>
                    <a:pt x="f5" y="f4"/>
                  </a:moveTo>
                  <a:lnTo>
                    <a:pt x="f6" y="f7"/>
                  </a:lnTo>
                  <a:lnTo>
                    <a:pt x="f2" y="f8"/>
                  </a:lnTo>
                  <a:lnTo>
                    <a:pt x="f2" y="f2"/>
                  </a:lnTo>
                  <a:lnTo>
                    <a:pt x="f9" y="f2"/>
                  </a:lnTo>
                  <a:lnTo>
                    <a:pt x="f9" y="f10"/>
                  </a:lnTo>
                  <a:lnTo>
                    <a:pt x="f11" y="f7"/>
                  </a:lnTo>
                  <a:lnTo>
                    <a:pt x="f3" y="f4"/>
                  </a:lnTo>
                  <a:lnTo>
                    <a:pt x="f5" y="f4"/>
                  </a:ln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  <p:sp>
          <p:nvSpPr>
            <p:cNvPr id="57" name="Freeform 58"/>
            <p:cNvSpPr/>
            <p:nvPr/>
          </p:nvSpPr>
          <p:spPr>
            <a:xfrm>
              <a:off x="633414" y="5103815"/>
              <a:ext cx="185742" cy="18574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9"/>
                <a:gd name="f4" fmla="val 20"/>
                <a:gd name="f5" fmla="val 9"/>
                <a:gd name="f6" fmla="val 30"/>
                <a:gd name="f7" fmla="val 19"/>
                <a:gd name="f8" fmla="val 4"/>
                <a:gd name="f9" fmla="val 11"/>
                <a:gd name="f10" fmla="val 28"/>
                <a:gd name="f11" fmla="val 35"/>
                <a:gd name="f12" fmla="*/ f0 1 39"/>
                <a:gd name="f13" fmla="*/ f1 1 39"/>
                <a:gd name="f14" fmla="val f2"/>
                <a:gd name="f15" fmla="val f3"/>
                <a:gd name="f16" fmla="+- f15 0 f14"/>
                <a:gd name="f17" fmla="*/ f16 1 39"/>
                <a:gd name="f18" fmla="*/ 0 1 f17"/>
                <a:gd name="f19" fmla="*/ f15 1 f17"/>
                <a:gd name="f20" fmla="*/ f18 f12 1"/>
                <a:gd name="f21" fmla="*/ f19 f12 1"/>
                <a:gd name="f22" fmla="*/ f19 f13 1"/>
                <a:gd name="f23" fmla="*/ f18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0" t="f23" r="f21" b="f22"/>
              <a:pathLst>
                <a:path w="39" h="39">
                  <a:moveTo>
                    <a:pt x="f4" y="f3"/>
                  </a:moveTo>
                  <a:cubicBezTo>
                    <a:pt x="f5" y="f3"/>
                    <a:pt x="f2" y="f6"/>
                    <a:pt x="f2" y="f7"/>
                  </a:cubicBezTo>
                  <a:cubicBezTo>
                    <a:pt x="f2" y="f5"/>
                    <a:pt x="f5" y="f2"/>
                    <a:pt x="f4" y="f2"/>
                  </a:cubicBezTo>
                  <a:cubicBezTo>
                    <a:pt x="f6" y="f2"/>
                    <a:pt x="f3" y="f5"/>
                    <a:pt x="f3" y="f7"/>
                  </a:cubicBezTo>
                  <a:cubicBezTo>
                    <a:pt x="f3" y="f6"/>
                    <a:pt x="f6" y="f3"/>
                    <a:pt x="f4" y="f3"/>
                  </a:cubicBezTo>
                  <a:close/>
                  <a:moveTo>
                    <a:pt x="f4" y="f8"/>
                  </a:moveTo>
                  <a:cubicBezTo>
                    <a:pt x="f9" y="f8"/>
                    <a:pt x="f8" y="f9"/>
                    <a:pt x="f8" y="f7"/>
                  </a:cubicBezTo>
                  <a:cubicBezTo>
                    <a:pt x="f8" y="f10"/>
                    <a:pt x="f9" y="f11"/>
                    <a:pt x="f4" y="f11"/>
                  </a:cubicBezTo>
                  <a:cubicBezTo>
                    <a:pt x="f10" y="f11"/>
                    <a:pt x="f11" y="f10"/>
                    <a:pt x="f11" y="f7"/>
                  </a:cubicBezTo>
                  <a:cubicBezTo>
                    <a:pt x="f11" y="f9"/>
                    <a:pt x="f10" y="f8"/>
                    <a:pt x="f4" y="f8"/>
                  </a:cubicBezTo>
                  <a:close/>
                </a:path>
              </a:pathLst>
            </a:custGeom>
            <a:gradFill>
              <a:gsLst>
                <a:gs pos="0">
                  <a:srgbClr val="82FFFF"/>
                </a:gs>
                <a:gs pos="100000">
                  <a:srgbClr val="3D97DE"/>
                </a:gs>
              </a:gsLst>
              <a:lin ang="5400000"/>
            </a:gradFill>
            <a:ln>
              <a:noFill/>
              <a:prstDash val="solid"/>
            </a:ln>
          </p:spPr>
          <p:txBody>
            <a:bodyPr lIns="0" tIns="0" rIns="0" bIns="0"/>
            <a:lstStyle/>
            <a:p>
              <a:endParaRPr lang="ca-ES"/>
            </a:p>
          </p:txBody>
        </p:sp>
      </p:grpSp>
      <p:sp>
        <p:nvSpPr>
          <p:cNvPr id="58" name="Title 1"/>
          <p:cNvSpPr txBox="1">
            <a:spLocks noGrp="1"/>
          </p:cNvSpPr>
          <p:nvPr>
            <p:ph type="ctrTitle"/>
          </p:nvPr>
        </p:nvSpPr>
        <p:spPr>
          <a:xfrm>
            <a:off x="1876421" y="1122361"/>
            <a:ext cx="8791571" cy="2387598"/>
          </a:xfrm>
        </p:spPr>
        <p:txBody>
          <a:bodyPr anchor="b"/>
          <a:lstStyle>
            <a:lvl1pPr>
              <a:defRPr sz="48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59" name="Subtitle 2"/>
          <p:cNvSpPr txBox="1">
            <a:spLocks noGrp="1"/>
          </p:cNvSpPr>
          <p:nvPr>
            <p:ph type="subTitle" idx="1"/>
          </p:nvPr>
        </p:nvSpPr>
        <p:spPr>
          <a:xfrm>
            <a:off x="1876421" y="3602041"/>
            <a:ext cx="8791571" cy="1655758"/>
          </a:xfrm>
        </p:spPr>
        <p:txBody>
          <a:bodyPr/>
          <a:lstStyle>
            <a:lvl1pPr marL="0" indent="0">
              <a:buNone/>
              <a:defRPr sz="2000" cap="all">
                <a:solidFill>
                  <a:srgbClr val="82FFFF"/>
                </a:solidFill>
              </a:defRPr>
            </a:lvl1pPr>
          </a:lstStyle>
          <a:p>
            <a:pPr lvl="0"/>
            <a:r>
              <a:rPr lang="en-US"/>
              <a:t>Click to edit Master subtitle style</a:t>
            </a:r>
          </a:p>
        </p:txBody>
      </p:sp>
      <p:sp>
        <p:nvSpPr>
          <p:cNvPr id="60" name="Date Placeholder 3"/>
          <p:cNvSpPr txBox="1">
            <a:spLocks noGrp="1"/>
          </p:cNvSpPr>
          <p:nvPr>
            <p:ph type="dt" sz="half" idx="7"/>
          </p:nvPr>
        </p:nvSpPr>
        <p:spPr>
          <a:xfrm>
            <a:off x="7077510" y="5410203"/>
            <a:ext cx="2743200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51EB6EE1-F8E2-441A-9A77-2F51C9439F25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61" name="Footer Placeholder 4"/>
          <p:cNvSpPr txBox="1">
            <a:spLocks noGrp="1"/>
          </p:cNvSpPr>
          <p:nvPr>
            <p:ph type="ftr" sz="quarter" idx="9"/>
          </p:nvPr>
        </p:nvSpPr>
        <p:spPr>
          <a:xfrm>
            <a:off x="1876421" y="5410203"/>
            <a:ext cx="5124882" cy="3651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2" name="Slide Number Placeholder 5"/>
          <p:cNvSpPr txBox="1">
            <a:spLocks noGrp="1"/>
          </p:cNvSpPr>
          <p:nvPr>
            <p:ph type="sldNum" sz="quarter" idx="8"/>
          </p:nvPr>
        </p:nvSpPr>
        <p:spPr>
          <a:xfrm>
            <a:off x="9896907" y="5410203"/>
            <a:ext cx="771086" cy="365129"/>
          </a:xfrm>
        </p:spPr>
        <p:txBody>
          <a:bodyPr/>
          <a:lstStyle>
            <a:lvl1pPr>
              <a:defRPr/>
            </a:lvl1pPr>
          </a:lstStyle>
          <a:p>
            <a:pPr lvl="0"/>
            <a:fld id="{A3892E53-E72B-48C2-AAE0-0F38DAAAC75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208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1408" y="4304666"/>
            <a:ext cx="9912352" cy="819357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1141408" y="606430"/>
            <a:ext cx="9912352" cy="3299776"/>
          </a:xfrm>
          <a:ln w="19046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141363" y="5124023"/>
            <a:ext cx="9910861" cy="682471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921C0AB-0B4C-4ACD-9590-D585A8E7B885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DE5EF09-DEB5-47B9-BEC6-8FE9B710614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183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1454" y="609603"/>
            <a:ext cx="9905951" cy="34290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141408" y="4419596"/>
            <a:ext cx="9904460" cy="1371600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92AF2BD-D576-45A9-9861-BA9E4E23C5C1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5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669DDC0-CC59-4168-9347-9B432D384A1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910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446215" y="609603"/>
            <a:ext cx="9302748" cy="274843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720644" y="3365558"/>
            <a:ext cx="8752298" cy="54896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141408" y="4309914"/>
            <a:ext cx="9906006" cy="1489493"/>
          </a:xfrm>
        </p:spPr>
        <p:txBody>
          <a:bodyPr anchor="ctr"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7F40123-8CAB-4779-81FD-26ABE107FF7E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0370FB5-36F4-4B85-8330-FA675B7B48A2}" type="slidenum">
              <a:t>‹#›</a:t>
            </a:fld>
            <a:endParaRPr lang="en-US"/>
          </a:p>
        </p:txBody>
      </p:sp>
      <p:sp>
        <p:nvSpPr>
          <p:cNvPr id="8" name="TextBox 59"/>
          <p:cNvSpPr txBox="1"/>
          <p:nvPr/>
        </p:nvSpPr>
        <p:spPr>
          <a:xfrm>
            <a:off x="903509" y="732397"/>
            <a:ext cx="609603" cy="584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  <a:cs typeface="Trebuchet MS"/>
              </a:rPr>
              <a:t>“</a:t>
            </a:r>
          </a:p>
        </p:txBody>
      </p:sp>
      <p:sp>
        <p:nvSpPr>
          <p:cNvPr id="9" name="TextBox 60"/>
          <p:cNvSpPr txBox="1"/>
          <p:nvPr/>
        </p:nvSpPr>
        <p:spPr>
          <a:xfrm>
            <a:off x="10537371" y="2764971"/>
            <a:ext cx="609603" cy="584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800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  <a:cs typeface="Trebuchet M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86560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1408" y="2134045"/>
            <a:ext cx="9905996" cy="2511838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141363" y="4657651"/>
            <a:ext cx="9904506" cy="1140640"/>
          </a:xfr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49D8D53-CB94-4AE9-8BFD-C3C82A8B89AA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5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CB4ED31-3BF6-425C-9518-E23EB8794DA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551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1141408" y="2674464"/>
            <a:ext cx="3196897" cy="68580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127921" y="3360264"/>
            <a:ext cx="3208739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4514767" y="2677637"/>
            <a:ext cx="3184388" cy="68580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4504215" y="3363437"/>
            <a:ext cx="3195827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7852437" y="2674464"/>
            <a:ext cx="3194968" cy="68580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852437" y="3360264"/>
            <a:ext cx="3194968" cy="243093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5E95327-8F0D-4BC9-8F31-264311B0E8DE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10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7477C39-EA6F-43D1-B654-0F680D0A969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231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9905996" cy="190499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1141408" y="4404591"/>
            <a:ext cx="3195242" cy="57626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1141408" y="2666993"/>
            <a:ext cx="3195242" cy="1524003"/>
          </a:xfrm>
          <a:ln w="19046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5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141408" y="4980855"/>
            <a:ext cx="3195242" cy="817839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4489054" y="4404591"/>
            <a:ext cx="3200400" cy="57626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4489054" y="2666993"/>
            <a:ext cx="3198936" cy="1524003"/>
          </a:xfrm>
          <a:ln w="19046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8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4487591" y="4980855"/>
            <a:ext cx="3200400" cy="810341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7852565" y="4404591"/>
            <a:ext cx="3190743" cy="57626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000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Picture Placeholder 2"/>
          <p:cNvSpPr txBox="1">
            <a:spLocks noGrp="1"/>
          </p:cNvSpPr>
          <p:nvPr>
            <p:ph type="pic" idx="4294967295"/>
          </p:nvPr>
        </p:nvSpPr>
        <p:spPr>
          <a:xfrm>
            <a:off x="7852437" y="2666993"/>
            <a:ext cx="3194968" cy="1524003"/>
          </a:xfrm>
          <a:ln w="19046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20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11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7852437" y="4980855"/>
            <a:ext cx="3194968" cy="810341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34365AD-4C22-4AA9-974C-E1088EBE39C0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13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4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F1792C3-5432-4992-8413-DC0E89A0110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712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9F7C148-C8ED-4004-8EB5-9A40E19D8DD2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10C15ED-0531-4A3F-A366-6D3810C8009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4765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 txBox="1">
            <a:spLocks noGrp="1"/>
          </p:cNvSpPr>
          <p:nvPr>
            <p:ph type="title" orient="vert"/>
          </p:nvPr>
        </p:nvSpPr>
        <p:spPr>
          <a:xfrm>
            <a:off x="9042401" y="609603"/>
            <a:ext cx="2005014" cy="5181603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 txBox="1">
            <a:spLocks noGrp="1"/>
          </p:cNvSpPr>
          <p:nvPr>
            <p:ph type="body" orient="vert" idx="1"/>
          </p:nvPr>
        </p:nvSpPr>
        <p:spPr>
          <a:xfrm>
            <a:off x="1141408" y="609603"/>
            <a:ext cx="7748589" cy="5181603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31EEDCD-F5E1-4F8B-8825-8EBEFE965494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46A1C0F-4A97-44FE-B416-EFCDEA6296B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238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E2C33C9-F9A9-425E-84CD-B569E8F02EF9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3CC7E50-AAC8-4D16-9B97-573EA9F2F2C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97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1408" y="1419221"/>
            <a:ext cx="9905996" cy="2852735"/>
          </a:xfrm>
        </p:spPr>
        <p:txBody>
          <a:bodyPr anchor="b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1141408" y="4424360"/>
            <a:ext cx="9905996" cy="1374772"/>
          </a:xfrm>
        </p:spPr>
        <p:txBody>
          <a:bodyPr/>
          <a:lstStyle>
            <a:lvl1pPr marL="0" indent="0">
              <a:buNone/>
              <a:defRPr sz="1800"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84FC479-F187-4E32-9BD6-A5DBA68BAE8F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97DB3B4-2A3D-4F9F-B314-7D498D453D65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758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1141408" y="2249488"/>
            <a:ext cx="4878388" cy="35417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6172200" y="2249488"/>
            <a:ext cx="4875215" cy="354171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BFFD787-7192-414A-A152-4FD1279A0DFE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93BD7D7-6117-49A6-B482-137F4E2D218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12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1408" y="619121"/>
            <a:ext cx="9905996" cy="1477963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1370018" y="2249488"/>
            <a:ext cx="4649778" cy="82391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2"/>
          </p:nvPr>
        </p:nvSpPr>
        <p:spPr>
          <a:xfrm>
            <a:off x="1141408" y="3073398"/>
            <a:ext cx="4878388" cy="271779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3"/>
          </p:nvPr>
        </p:nvSpPr>
        <p:spPr>
          <a:xfrm>
            <a:off x="6400809" y="2249488"/>
            <a:ext cx="4646605" cy="823910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cap="all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4"/>
          </p:nvPr>
        </p:nvSpPr>
        <p:spPr>
          <a:xfrm>
            <a:off x="6172200" y="3073398"/>
            <a:ext cx="4875205" cy="2717797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3692524-995C-4F33-BA22-4B9B10BFAECC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8" name="Footer Placeholder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Slide Number Placeholder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0ADC7E9-E4C5-412C-862A-8A59513B93D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547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64393A2-0E98-444D-AB7E-156CBFBC6197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6FA0AD9-312F-4B5F-BF9A-437071DA9F2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32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23616B3-CA38-4247-A0FF-89082286236E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3" name="Footer Placeholder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Slide Number Placeholder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121B00D-1858-4246-BEE8-D61FD341159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818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6703" y="609603"/>
            <a:ext cx="3856033" cy="1639884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 txBox="1">
            <a:spLocks noGrp="1"/>
          </p:cNvSpPr>
          <p:nvPr>
            <p:ph idx="1"/>
          </p:nvPr>
        </p:nvSpPr>
        <p:spPr>
          <a:xfrm>
            <a:off x="5156201" y="592668"/>
            <a:ext cx="5891204" cy="5198537"/>
          </a:xfrm>
        </p:spPr>
        <p:txBody>
          <a:bodyPr anchor="ctr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1146703" y="2249488"/>
            <a:ext cx="3856033" cy="3541718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DBDE204-2A2B-4452-A628-E46BDF2DB86C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CC96160-BDDC-48F4-85CF-869EA3AEDE1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533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141408" y="609603"/>
            <a:ext cx="5934510" cy="1639884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 txBox="1">
            <a:spLocks noGrp="1"/>
          </p:cNvSpPr>
          <p:nvPr>
            <p:ph type="pic" idx="1"/>
          </p:nvPr>
        </p:nvSpPr>
        <p:spPr>
          <a:xfrm>
            <a:off x="7380716" y="609603"/>
            <a:ext cx="3666689" cy="5181603"/>
          </a:xfrm>
          <a:ln w="19046">
            <a:solidFill>
              <a:srgbClr val="B4FFFF">
                <a:alpha val="60000"/>
              </a:srgbClr>
            </a:solidFill>
            <a:prstDash val="solid"/>
            <a:miter/>
          </a:ln>
          <a:effectLst>
            <a:outerShdw dist="38103" dir="5400000" algn="tl">
              <a:srgbClr val="000000">
                <a:alpha val="40000"/>
              </a:srgb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pPr lvl="0"/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 txBox="1">
            <a:spLocks noGrp="1"/>
          </p:cNvSpPr>
          <p:nvPr>
            <p:ph type="body" idx="2"/>
          </p:nvPr>
        </p:nvSpPr>
        <p:spPr>
          <a:xfrm>
            <a:off x="1141408" y="2249488"/>
            <a:ext cx="5934510" cy="3541718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B2C2845-A309-4409-BCF5-431423929EFE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7DC0C39-D2CA-418D-ADBB-C35AAE009A9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410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\\DROBO-FS\QuickDrops\JB\PPTX NG\Droplets\LightingOverlay.png"/>
          <p:cNvPicPr>
            <a:picLocks noChangeAspect="1"/>
          </p:cNvPicPr>
          <p:nvPr/>
        </p:nvPicPr>
        <p:blipFill>
          <a:blip r:embed="rId20">
            <a:alphaModFix amt="30000"/>
          </a:blip>
          <a:srcRect/>
          <a:stretch>
            <a:fillRect/>
          </a:stretch>
        </p:blipFill>
        <p:spPr>
          <a:xfrm>
            <a:off x="0" y="0"/>
            <a:ext cx="12192006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" name="Group 7"/>
          <p:cNvGrpSpPr/>
          <p:nvPr/>
        </p:nvGrpSpPr>
        <p:grpSpPr>
          <a:xfrm>
            <a:off x="-14292" y="0"/>
            <a:ext cx="12053884" cy="6857999"/>
            <a:chOff x="-14292" y="0"/>
            <a:chExt cx="12053884" cy="6857999"/>
          </a:xfrm>
        </p:grpSpPr>
        <p:grpSp>
          <p:nvGrpSpPr>
            <p:cNvPr id="4" name="Group 8"/>
            <p:cNvGrpSpPr/>
            <p:nvPr/>
          </p:nvGrpSpPr>
          <p:grpSpPr>
            <a:xfrm>
              <a:off x="-14292" y="0"/>
              <a:ext cx="1220797" cy="6857999"/>
              <a:chOff x="-14292" y="0"/>
              <a:chExt cx="1220797" cy="6857999"/>
            </a:xfrm>
          </p:grpSpPr>
          <p:sp>
            <p:nvSpPr>
              <p:cNvPr id="5" name="Rectangle 5"/>
              <p:cNvSpPr/>
              <p:nvPr/>
            </p:nvSpPr>
            <p:spPr>
              <a:xfrm>
                <a:off x="114300" y="4764"/>
                <a:ext cx="23810" cy="2181228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6" name="Freeform 6"/>
              <p:cNvSpPr/>
              <p:nvPr/>
            </p:nvSpPr>
            <p:spPr>
              <a:xfrm>
                <a:off x="33339" y="2176464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val 28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11" y="f10"/>
                      <a:pt x="f10" y="f9"/>
                      <a:pt x="f10" y="f4"/>
                    </a:cubicBezTo>
                    <a:cubicBezTo>
                      <a:pt x="f10" y="f8"/>
                      <a:pt x="f11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7" name="Freeform 7"/>
              <p:cNvSpPr/>
              <p:nvPr/>
            </p:nvSpPr>
            <p:spPr>
              <a:xfrm>
                <a:off x="28575" y="4021138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8" name="Freeform 8"/>
              <p:cNvSpPr/>
              <p:nvPr/>
            </p:nvSpPr>
            <p:spPr>
              <a:xfrm>
                <a:off x="200025" y="4764"/>
                <a:ext cx="369883" cy="1811334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1141"/>
                  <a:gd name="f5" fmla="val 218"/>
                  <a:gd name="f6" fmla="val 626"/>
                  <a:gd name="f7" fmla="val 15"/>
                  <a:gd name="f8" fmla="val 623"/>
                  <a:gd name="f9" fmla="val 1135"/>
                  <a:gd name="f10" fmla="*/ f0 1 233"/>
                  <a:gd name="f11" fmla="*/ f1 1 1141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233"/>
                  <a:gd name="f18" fmla="*/ f15 1 1141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233" h="1141">
                    <a:moveTo>
                      <a:pt x="f5" y="f4"/>
                    </a:moveTo>
                    <a:lnTo>
                      <a:pt x="f2" y="f6"/>
                    </a:lnTo>
                    <a:lnTo>
                      <a:pt x="f2" y="f2"/>
                    </a:lnTo>
                    <a:lnTo>
                      <a:pt x="f7" y="f2"/>
                    </a:lnTo>
                    <a:lnTo>
                      <a:pt x="f7" y="f8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9" name="Freeform 9"/>
              <p:cNvSpPr/>
              <p:nvPr/>
            </p:nvSpPr>
            <p:spPr>
              <a:xfrm>
                <a:off x="503240" y="1801816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33"/>
                  <a:gd name="f8" fmla="val 6"/>
                  <a:gd name="f9" fmla="val 4"/>
                  <a:gd name="f10" fmla="val 11"/>
                  <a:gd name="f11" fmla="val 29"/>
                  <a:gd name="f12" fmla="val 36"/>
                  <a:gd name="f13" fmla="val 28"/>
                  <a:gd name="f14" fmla="*/ f0 1 40"/>
                  <a:gd name="f15" fmla="*/ f1 1 40"/>
                  <a:gd name="f16" fmla="val f2"/>
                  <a:gd name="f17" fmla="val f3"/>
                  <a:gd name="f18" fmla="+- f17 0 f16"/>
                  <a:gd name="f19" fmla="*/ f18 1 40"/>
                  <a:gd name="f20" fmla="*/ 0 1 f19"/>
                  <a:gd name="f21" fmla="*/ f17 1 f19"/>
                  <a:gd name="f22" fmla="*/ f20 f14 1"/>
                  <a:gd name="f23" fmla="*/ f21 f14 1"/>
                  <a:gd name="f24" fmla="*/ f21 f15 1"/>
                  <a:gd name="f25" fmla="*/ f20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2" t="f25" r="f23" b="f24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7" y="f2"/>
                      <a:pt x="f3" y="f8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9"/>
                    </a:moveTo>
                    <a:cubicBezTo>
                      <a:pt x="f10" y="f9"/>
                      <a:pt x="f9" y="f10"/>
                      <a:pt x="f9" y="f4"/>
                    </a:cubicBezTo>
                    <a:cubicBezTo>
                      <a:pt x="f9" y="f11"/>
                      <a:pt x="f10" y="f12"/>
                      <a:pt x="f4" y="f12"/>
                    </a:cubicBezTo>
                    <a:cubicBezTo>
                      <a:pt x="f13" y="f12"/>
                      <a:pt x="f12" y="f11"/>
                      <a:pt x="f12" y="f4"/>
                    </a:cubicBezTo>
                    <a:cubicBezTo>
                      <a:pt x="f12" y="f5"/>
                      <a:pt x="f6" y="f9"/>
                      <a:pt x="f4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10" name="Freeform 10"/>
              <p:cNvSpPr/>
              <p:nvPr/>
            </p:nvSpPr>
            <p:spPr>
              <a:xfrm>
                <a:off x="285750" y="4764"/>
                <a:ext cx="369883" cy="14303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901"/>
                  <a:gd name="f5" fmla="val 221"/>
                  <a:gd name="f6" fmla="val 383"/>
                  <a:gd name="f7" fmla="val 18"/>
                  <a:gd name="f8" fmla="val 380"/>
                  <a:gd name="f9" fmla="val 895"/>
                  <a:gd name="f10" fmla="*/ f0 1 233"/>
                  <a:gd name="f11" fmla="*/ f1 1 901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233"/>
                  <a:gd name="f18" fmla="*/ f15 1 901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233" h="901">
                    <a:moveTo>
                      <a:pt x="f5" y="f4"/>
                    </a:moveTo>
                    <a:lnTo>
                      <a:pt x="f2" y="f6"/>
                    </a:lnTo>
                    <a:lnTo>
                      <a:pt x="f2" y="f2"/>
                    </a:lnTo>
                    <a:lnTo>
                      <a:pt x="f7" y="f2"/>
                    </a:lnTo>
                    <a:lnTo>
                      <a:pt x="f7" y="f8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11" name="Freeform 11"/>
              <p:cNvSpPr/>
              <p:nvPr/>
            </p:nvSpPr>
            <p:spPr>
              <a:xfrm>
                <a:off x="546097" y="0"/>
                <a:ext cx="152403" cy="91280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6"/>
                  <a:gd name="f4" fmla="val 575"/>
                  <a:gd name="f5" fmla="val 78"/>
                  <a:gd name="f6" fmla="val 192"/>
                  <a:gd name="f7" fmla="val 6"/>
                  <a:gd name="f8" fmla="val 15"/>
                  <a:gd name="f9" fmla="val 189"/>
                  <a:gd name="f10" fmla="*/ f0 1 96"/>
                  <a:gd name="f11" fmla="*/ f1 1 575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96"/>
                  <a:gd name="f18" fmla="*/ f15 1 575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96" h="575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12" name="Freeform 12"/>
              <p:cNvSpPr/>
              <p:nvPr/>
            </p:nvSpPr>
            <p:spPr>
              <a:xfrm>
                <a:off x="588965" y="1420813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33"/>
                  <a:gd name="f8" fmla="val 7"/>
                  <a:gd name="f9" fmla="val 4"/>
                  <a:gd name="f10" fmla="val 11"/>
                  <a:gd name="f11" fmla="val 29"/>
                  <a:gd name="f12" fmla="val 36"/>
                  <a:gd name="f13" fmla="*/ f0 1 40"/>
                  <a:gd name="f14" fmla="*/ f1 1 40"/>
                  <a:gd name="f15" fmla="val f2"/>
                  <a:gd name="f16" fmla="val f3"/>
                  <a:gd name="f17" fmla="+- f16 0 f15"/>
                  <a:gd name="f18" fmla="*/ f17 1 40"/>
                  <a:gd name="f19" fmla="*/ 0 1 f18"/>
                  <a:gd name="f20" fmla="*/ f16 1 f18"/>
                  <a:gd name="f21" fmla="*/ f19 f13 1"/>
                  <a:gd name="f22" fmla="*/ f20 f13 1"/>
                  <a:gd name="f23" fmla="*/ f20 f14 1"/>
                  <a:gd name="f24" fmla="*/ f19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7" y="f2"/>
                      <a:pt x="f3" y="f8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9"/>
                    </a:moveTo>
                    <a:cubicBezTo>
                      <a:pt x="f10" y="f9"/>
                      <a:pt x="f9" y="f10"/>
                      <a:pt x="f9" y="f4"/>
                    </a:cubicBezTo>
                    <a:cubicBezTo>
                      <a:pt x="f9" y="f11"/>
                      <a:pt x="f10" y="f12"/>
                      <a:pt x="f4" y="f12"/>
                    </a:cubicBezTo>
                    <a:cubicBezTo>
                      <a:pt x="f11" y="f12"/>
                      <a:pt x="f12" y="f11"/>
                      <a:pt x="f12" y="f4"/>
                    </a:cubicBezTo>
                    <a:cubicBezTo>
                      <a:pt x="f12" y="f5"/>
                      <a:pt x="f6" y="f9"/>
                      <a:pt x="f4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13" name="Freeform 13"/>
              <p:cNvSpPr/>
              <p:nvPr/>
            </p:nvSpPr>
            <p:spPr>
              <a:xfrm>
                <a:off x="588965" y="90329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14" name="Freeform 14"/>
              <p:cNvSpPr/>
              <p:nvPr/>
            </p:nvSpPr>
            <p:spPr>
              <a:xfrm>
                <a:off x="641351" y="0"/>
                <a:ext cx="422279" cy="52705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6"/>
                  <a:gd name="f4" fmla="val 332"/>
                  <a:gd name="f5" fmla="val 257"/>
                  <a:gd name="f6" fmla="val 48"/>
                  <a:gd name="f7" fmla="val 123"/>
                  <a:gd name="f8" fmla="val 6"/>
                  <a:gd name="f9" fmla="val 15"/>
                  <a:gd name="f10" fmla="val 63"/>
                  <a:gd name="f11" fmla="val 114"/>
                  <a:gd name="f12" fmla="val 320"/>
                  <a:gd name="f13" fmla="*/ f0 1 266"/>
                  <a:gd name="f14" fmla="*/ f1 1 332"/>
                  <a:gd name="f15" fmla="val f2"/>
                  <a:gd name="f16" fmla="val f3"/>
                  <a:gd name="f17" fmla="val f4"/>
                  <a:gd name="f18" fmla="+- f17 0 f15"/>
                  <a:gd name="f19" fmla="+- f16 0 f15"/>
                  <a:gd name="f20" fmla="*/ f19 1 266"/>
                  <a:gd name="f21" fmla="*/ f18 1 332"/>
                  <a:gd name="f22" fmla="*/ 0 1 f20"/>
                  <a:gd name="f23" fmla="*/ f16 1 f20"/>
                  <a:gd name="f24" fmla="*/ 0 1 f21"/>
                  <a:gd name="f25" fmla="*/ f17 1 f21"/>
                  <a:gd name="f26" fmla="*/ f22 f13 1"/>
                  <a:gd name="f27" fmla="*/ f23 f13 1"/>
                  <a:gd name="f28" fmla="*/ f25 f14 1"/>
                  <a:gd name="f29" fmla="*/ f24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6" t="f29" r="f27" b="f28"/>
                <a:pathLst>
                  <a:path w="266" h="332">
                    <a:moveTo>
                      <a:pt x="f5" y="f4"/>
                    </a:moveTo>
                    <a:lnTo>
                      <a:pt x="f6" y="f7"/>
                    </a:lnTo>
                    <a:lnTo>
                      <a:pt x="f2" y="f8"/>
                    </a:lnTo>
                    <a:lnTo>
                      <a:pt x="f9" y="f2"/>
                    </a:lnTo>
                    <a:lnTo>
                      <a:pt x="f10" y="f11"/>
                    </a:lnTo>
                    <a:lnTo>
                      <a:pt x="f3" y="f12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15" name="Freeform 15"/>
              <p:cNvSpPr/>
              <p:nvPr/>
            </p:nvSpPr>
            <p:spPr>
              <a:xfrm>
                <a:off x="1020763" y="488947"/>
                <a:ext cx="161921" cy="14763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4"/>
                  <a:gd name="f4" fmla="val 31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0"/>
                  <a:gd name="f12" fmla="val 10"/>
                  <a:gd name="f13" fmla="val 4"/>
                  <a:gd name="f14" fmla="val 1"/>
                  <a:gd name="f15" fmla="val 21"/>
                  <a:gd name="f16" fmla="val 25"/>
                  <a:gd name="f17" fmla="val 28"/>
                  <a:gd name="f18" fmla="val 14"/>
                  <a:gd name="f19" fmla="val 11"/>
                  <a:gd name="f20" fmla="val 5"/>
                  <a:gd name="f21" fmla="val 7"/>
                  <a:gd name="f22" fmla="val 12"/>
                  <a:gd name="f23" fmla="val 19"/>
                  <a:gd name="f24" fmla="val 24"/>
                  <a:gd name="f25" fmla="val 26"/>
                  <a:gd name="f26" fmla="val 23"/>
                  <a:gd name="f27" fmla="*/ f0 1 34"/>
                  <a:gd name="f28" fmla="*/ f1 1 31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4"/>
                  <a:gd name="f35" fmla="*/ f32 1 31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4" h="31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5" y="f2"/>
                      <a:pt x="f16" y="f14"/>
                      <a:pt x="f17" y="f13"/>
                    </a:cubicBezTo>
                    <a:cubicBezTo>
                      <a:pt x="f3" y="f12"/>
                      <a:pt x="f3" y="f11"/>
                      <a:pt x="f17" y="f10"/>
                    </a:cubicBezTo>
                    <a:cubicBezTo>
                      <a:pt x="f16" y="f8"/>
                      <a:pt x="f15" y="f4"/>
                      <a:pt x="f5" y="f4"/>
                    </a:cubicBezTo>
                    <a:close/>
                    <a:moveTo>
                      <a:pt x="f5" y="f13"/>
                    </a:moveTo>
                    <a:cubicBezTo>
                      <a:pt x="f18" y="f13"/>
                      <a:pt x="f19" y="f20"/>
                      <a:pt x="f7" y="f21"/>
                    </a:cubicBezTo>
                    <a:cubicBezTo>
                      <a:pt x="f13" y="f22"/>
                      <a:pt x="f13" y="f23"/>
                      <a:pt x="f7" y="f24"/>
                    </a:cubicBezTo>
                    <a:cubicBezTo>
                      <a:pt x="f19" y="f25"/>
                      <a:pt x="f18" y="f10"/>
                      <a:pt x="f5" y="f10"/>
                    </a:cubicBezTo>
                    <a:cubicBezTo>
                      <a:pt x="f11" y="f10"/>
                      <a:pt x="f26" y="f25"/>
                      <a:pt x="f16" y="f24"/>
                    </a:cubicBezTo>
                    <a:cubicBezTo>
                      <a:pt x="f8" y="f23"/>
                      <a:pt x="f8" y="f22"/>
                      <a:pt x="f16" y="f21"/>
                    </a:cubicBezTo>
                    <a:cubicBezTo>
                      <a:pt x="f26" y="f20"/>
                      <a:pt x="f11" y="f13"/>
                      <a:pt x="f5" y="f1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16" name="Line 16"/>
              <p:cNvSpPr/>
              <p:nvPr/>
            </p:nvSpPr>
            <p:spPr>
              <a:xfrm>
                <a:off x="-4764" y="9528"/>
                <a:ext cx="0" cy="0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ss"/>
                  <a:gd name="f6" fmla="val 0"/>
                  <a:gd name="f7" fmla="+- 0 0 -180"/>
                  <a:gd name="f8" fmla="+- 0 0 -360"/>
                  <a:gd name="f9" fmla="abs f3"/>
                  <a:gd name="f10" fmla="abs f4"/>
                  <a:gd name="f11" fmla="abs f5"/>
                  <a:gd name="f12" fmla="val f6"/>
                  <a:gd name="f13" fmla="*/ f7 f0 1"/>
                  <a:gd name="f14" fmla="*/ f8 f0 1"/>
                  <a:gd name="f15" fmla="?: f9 f3 1"/>
                  <a:gd name="f16" fmla="?: f10 f4 1"/>
                  <a:gd name="f17" fmla="?: f11 f5 1"/>
                  <a:gd name="f18" fmla="*/ f13 1 f2"/>
                  <a:gd name="f19" fmla="*/ f14 1 f2"/>
                  <a:gd name="f20" fmla="*/ f15 1 21600"/>
                  <a:gd name="f21" fmla="*/ f16 1 21600"/>
                  <a:gd name="f22" fmla="*/ 21600 f15 1"/>
                  <a:gd name="f23" fmla="*/ 21600 f16 1"/>
                  <a:gd name="f24" fmla="+- f18 0 f1"/>
                  <a:gd name="f25" fmla="+- f19 0 f1"/>
                  <a:gd name="f26" fmla="min f21 f20"/>
                  <a:gd name="f27" fmla="*/ f22 1 f17"/>
                  <a:gd name="f28" fmla="*/ f23 1 f17"/>
                  <a:gd name="f29" fmla="val f27"/>
                  <a:gd name="f30" fmla="val f28"/>
                  <a:gd name="f31" fmla="*/ f6 f26 1"/>
                  <a:gd name="f32" fmla="*/ f27 f26 1"/>
                  <a:gd name="f33" fmla="*/ f28 f26 1"/>
                  <a:gd name="f34" fmla="*/ f12 f26 1"/>
                  <a:gd name="f35" fmla="*/ f29 f26 1"/>
                  <a:gd name="f36" fmla="*/ f30 f2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4">
                    <a:pos x="f34" y="f34"/>
                  </a:cxn>
                  <a:cxn ang="f25">
                    <a:pos x="f35" y="f36"/>
                  </a:cxn>
                </a:cxnLst>
                <a:rect l="f31" t="f31" r="f32" b="f33"/>
                <a:pathLst>
                  <a:path>
                    <a:moveTo>
                      <a:pt x="f34" y="f34"/>
                    </a:moveTo>
                    <a:lnTo>
                      <a:pt x="f35" y="f36"/>
                    </a:lnTo>
                  </a:path>
                </a:pathLst>
              </a:custGeom>
              <a:noFill/>
              <a:ln w="18">
                <a:solidFill>
                  <a:srgbClr val="FFFFFF"/>
                </a:solidFill>
                <a:prstDash val="solid"/>
                <a:miter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17" name="Freeform 17"/>
              <p:cNvSpPr/>
              <p:nvPr/>
            </p:nvSpPr>
            <p:spPr>
              <a:xfrm>
                <a:off x="9528" y="1801816"/>
                <a:ext cx="123828" cy="12700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78"/>
                  <a:gd name="f4" fmla="val 80"/>
                  <a:gd name="f5" fmla="val 6"/>
                  <a:gd name="f6" fmla="val 71"/>
                  <a:gd name="f7" fmla="val 69"/>
                  <a:gd name="f8" fmla="val 9"/>
                  <a:gd name="f9" fmla="*/ f0 1 78"/>
                  <a:gd name="f10" fmla="*/ f1 1 80"/>
                  <a:gd name="f11" fmla="val f2"/>
                  <a:gd name="f12" fmla="val f3"/>
                  <a:gd name="f13" fmla="val f4"/>
                  <a:gd name="f14" fmla="+- f13 0 f11"/>
                  <a:gd name="f15" fmla="+- f12 0 f11"/>
                  <a:gd name="f16" fmla="*/ f15 1 78"/>
                  <a:gd name="f17" fmla="*/ f14 1 80"/>
                  <a:gd name="f18" fmla="*/ 0 1 f16"/>
                  <a:gd name="f19" fmla="*/ f12 1 f16"/>
                  <a:gd name="f20" fmla="*/ 0 1 f17"/>
                  <a:gd name="f21" fmla="*/ f13 1 f17"/>
                  <a:gd name="f22" fmla="*/ f18 f9 1"/>
                  <a:gd name="f23" fmla="*/ f19 f9 1"/>
                  <a:gd name="f24" fmla="*/ f21 f10 1"/>
                  <a:gd name="f25" fmla="*/ f20 f1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2" t="f25" r="f23" b="f24"/>
                <a:pathLst>
                  <a:path w="78" h="80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18" name="Freeform 18"/>
              <p:cNvSpPr/>
              <p:nvPr/>
            </p:nvSpPr>
            <p:spPr>
              <a:xfrm>
                <a:off x="-9528" y="3549645"/>
                <a:ext cx="147639" cy="481010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3"/>
                  <a:gd name="f4" fmla="val 303"/>
                  <a:gd name="f5" fmla="val 78"/>
                  <a:gd name="f6" fmla="val 12"/>
                  <a:gd name="f7" fmla="val 69"/>
                  <a:gd name="f8" fmla="*/ f0 1 93"/>
                  <a:gd name="f9" fmla="*/ f1 1 303"/>
                  <a:gd name="f10" fmla="val f2"/>
                  <a:gd name="f11" fmla="val f3"/>
                  <a:gd name="f12" fmla="val f4"/>
                  <a:gd name="f13" fmla="+- f12 0 f10"/>
                  <a:gd name="f14" fmla="+- f11 0 f10"/>
                  <a:gd name="f15" fmla="*/ f14 1 93"/>
                  <a:gd name="f16" fmla="*/ f13 1 303"/>
                  <a:gd name="f17" fmla="*/ 0 1 f15"/>
                  <a:gd name="f18" fmla="*/ f11 1 f15"/>
                  <a:gd name="f19" fmla="*/ 0 1 f16"/>
                  <a:gd name="f20" fmla="*/ f12 1 f16"/>
                  <a:gd name="f21" fmla="*/ f17 f8 1"/>
                  <a:gd name="f22" fmla="*/ f18 f8 1"/>
                  <a:gd name="f23" fmla="*/ f20 f9 1"/>
                  <a:gd name="f24" fmla="*/ f19 f9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1" t="f24" r="f22" b="f23"/>
                <a:pathLst>
                  <a:path w="93" h="303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5"/>
                    </a:lnTo>
                    <a:lnTo>
                      <a:pt x="f2" y="f6"/>
                    </a:lnTo>
                    <a:lnTo>
                      <a:pt x="f6" y="f2"/>
                    </a:lnTo>
                    <a:lnTo>
                      <a:pt x="f3" y="f7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19" name="Freeform 19"/>
              <p:cNvSpPr/>
              <p:nvPr/>
            </p:nvSpPr>
            <p:spPr>
              <a:xfrm>
                <a:off x="128582" y="1382709"/>
                <a:ext cx="142875" cy="47624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0"/>
                  <a:gd name="f4" fmla="val 300"/>
                  <a:gd name="f5" fmla="val 78"/>
                  <a:gd name="f6" fmla="val 84"/>
                  <a:gd name="f7" fmla="val 9"/>
                  <a:gd name="f8" fmla="val 81"/>
                  <a:gd name="f9" fmla="*/ f0 1 90"/>
                  <a:gd name="f10" fmla="*/ f1 1 300"/>
                  <a:gd name="f11" fmla="val f2"/>
                  <a:gd name="f12" fmla="val f3"/>
                  <a:gd name="f13" fmla="val f4"/>
                  <a:gd name="f14" fmla="+- f13 0 f11"/>
                  <a:gd name="f15" fmla="+- f12 0 f11"/>
                  <a:gd name="f16" fmla="*/ f15 1 90"/>
                  <a:gd name="f17" fmla="*/ f14 1 300"/>
                  <a:gd name="f18" fmla="*/ 0 1 f16"/>
                  <a:gd name="f19" fmla="*/ f12 1 f16"/>
                  <a:gd name="f20" fmla="*/ 0 1 f17"/>
                  <a:gd name="f21" fmla="*/ f13 1 f17"/>
                  <a:gd name="f22" fmla="*/ f18 f9 1"/>
                  <a:gd name="f23" fmla="*/ f19 f9 1"/>
                  <a:gd name="f24" fmla="*/ f21 f10 1"/>
                  <a:gd name="f25" fmla="*/ f20 f10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2" t="f25" r="f23" b="f24"/>
                <a:pathLst>
                  <a:path w="90" h="300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20" name="Freeform 20"/>
              <p:cNvSpPr/>
              <p:nvPr/>
            </p:nvSpPr>
            <p:spPr>
              <a:xfrm>
                <a:off x="204789" y="1849438"/>
                <a:ext cx="114300" cy="107954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4"/>
                  <a:gd name="f4" fmla="val 23"/>
                  <a:gd name="f5" fmla="val 12"/>
                  <a:gd name="f6" fmla="val 6"/>
                  <a:gd name="f7" fmla="val 18"/>
                  <a:gd name="f8" fmla="val 5"/>
                  <a:gd name="f9" fmla="val 4"/>
                  <a:gd name="f10" fmla="val 8"/>
                  <a:gd name="f11" fmla="val 16"/>
                  <a:gd name="f12" fmla="val 19"/>
                  <a:gd name="f13" fmla="val 20"/>
                  <a:gd name="f14" fmla="*/ f0 1 24"/>
                  <a:gd name="f15" fmla="*/ f1 1 23"/>
                  <a:gd name="f16" fmla="val f2"/>
                  <a:gd name="f17" fmla="val f3"/>
                  <a:gd name="f18" fmla="val f4"/>
                  <a:gd name="f19" fmla="+- f18 0 f16"/>
                  <a:gd name="f20" fmla="+- f17 0 f16"/>
                  <a:gd name="f21" fmla="*/ f20 1 24"/>
                  <a:gd name="f22" fmla="*/ f19 1 23"/>
                  <a:gd name="f23" fmla="*/ 0 1 f21"/>
                  <a:gd name="f24" fmla="*/ f17 1 f21"/>
                  <a:gd name="f25" fmla="*/ 0 1 f22"/>
                  <a:gd name="f26" fmla="*/ f18 1 f22"/>
                  <a:gd name="f27" fmla="*/ f23 f14 1"/>
                  <a:gd name="f28" fmla="*/ f24 f14 1"/>
                  <a:gd name="f29" fmla="*/ f26 f15 1"/>
                  <a:gd name="f30" fmla="*/ f25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7" t="f30" r="f28" b="f29"/>
                <a:pathLst>
                  <a:path w="24" h="23">
                    <a:moveTo>
                      <a:pt x="f5" y="f4"/>
                    </a:moveTo>
                    <a:cubicBezTo>
                      <a:pt x="f6" y="f4"/>
                      <a:pt x="f2" y="f7"/>
                      <a:pt x="f2" y="f5"/>
                    </a:cubicBezTo>
                    <a:cubicBezTo>
                      <a:pt x="f2" y="f8"/>
                      <a:pt x="f6" y="f2"/>
                      <a:pt x="f5" y="f2"/>
                    </a:cubicBezTo>
                    <a:cubicBezTo>
                      <a:pt x="f7" y="f2"/>
                      <a:pt x="f3" y="f8"/>
                      <a:pt x="f3" y="f5"/>
                    </a:cubicBezTo>
                    <a:cubicBezTo>
                      <a:pt x="f3" y="f7"/>
                      <a:pt x="f7" y="f4"/>
                      <a:pt x="f5" y="f4"/>
                    </a:cubicBezTo>
                    <a:close/>
                    <a:moveTo>
                      <a:pt x="f5" y="f9"/>
                    </a:moveTo>
                    <a:cubicBezTo>
                      <a:pt x="f10" y="f9"/>
                      <a:pt x="f9" y="f10"/>
                      <a:pt x="f9" y="f5"/>
                    </a:cubicBezTo>
                    <a:cubicBezTo>
                      <a:pt x="f9" y="f11"/>
                      <a:pt x="f10" y="f12"/>
                      <a:pt x="f5" y="f12"/>
                    </a:cubicBezTo>
                    <a:cubicBezTo>
                      <a:pt x="f11" y="f12"/>
                      <a:pt x="f13" y="f11"/>
                      <a:pt x="f13" y="f5"/>
                    </a:cubicBezTo>
                    <a:cubicBezTo>
                      <a:pt x="f13" y="f10"/>
                      <a:pt x="f11" y="f9"/>
                      <a:pt x="f5" y="f9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21" name="Rectangle 21"/>
              <p:cNvSpPr/>
              <p:nvPr/>
            </p:nvSpPr>
            <p:spPr>
              <a:xfrm>
                <a:off x="133346" y="4662489"/>
                <a:ext cx="23810" cy="2181228"/>
              </a:xfrm>
              <a:prstGeom prst="rect">
                <a:avLst/>
              </a:pr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22" name="Freeform 22"/>
              <p:cNvSpPr/>
              <p:nvPr/>
            </p:nvSpPr>
            <p:spPr>
              <a:xfrm>
                <a:off x="223835" y="5041901"/>
                <a:ext cx="369883" cy="180181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3"/>
                  <a:gd name="f4" fmla="val 1135"/>
                  <a:gd name="f5" fmla="val 15"/>
                  <a:gd name="f6" fmla="val 515"/>
                  <a:gd name="f7" fmla="val 512"/>
                  <a:gd name="f8" fmla="val 218"/>
                  <a:gd name="f9" fmla="val 6"/>
                  <a:gd name="f10" fmla="val 518"/>
                  <a:gd name="f11" fmla="*/ f0 1 233"/>
                  <a:gd name="f12" fmla="*/ f1 1 1135"/>
                  <a:gd name="f13" fmla="val f2"/>
                  <a:gd name="f14" fmla="val f3"/>
                  <a:gd name="f15" fmla="val f4"/>
                  <a:gd name="f16" fmla="+- f15 0 f13"/>
                  <a:gd name="f17" fmla="+- f14 0 f13"/>
                  <a:gd name="f18" fmla="*/ f17 1 233"/>
                  <a:gd name="f19" fmla="*/ f16 1 1135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233" h="1135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23" name="Freeform 23"/>
              <p:cNvSpPr/>
              <p:nvPr/>
            </p:nvSpPr>
            <p:spPr>
              <a:xfrm>
                <a:off x="52385" y="448151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val 28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11" y="f10"/>
                      <a:pt x="f10" y="f9"/>
                      <a:pt x="f10" y="f4"/>
                    </a:cubicBezTo>
                    <a:cubicBezTo>
                      <a:pt x="f10" y="f8"/>
                      <a:pt x="f11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24" name="Freeform 24"/>
              <p:cNvSpPr/>
              <p:nvPr/>
            </p:nvSpPr>
            <p:spPr>
              <a:xfrm>
                <a:off x="-14292" y="5627683"/>
                <a:ext cx="85725" cy="121602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54"/>
                  <a:gd name="f4" fmla="val 766"/>
                  <a:gd name="f5" fmla="val 36"/>
                  <a:gd name="f6" fmla="val 149"/>
                  <a:gd name="f7" fmla="val 3"/>
                  <a:gd name="f8" fmla="val 18"/>
                  <a:gd name="f9" fmla="val 146"/>
                  <a:gd name="f10" fmla="*/ f0 1 54"/>
                  <a:gd name="f11" fmla="*/ f1 1 766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54"/>
                  <a:gd name="f18" fmla="*/ f15 1 766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54" h="766">
                    <a:moveTo>
                      <a:pt x="f3" y="f4"/>
                    </a:moveTo>
                    <a:lnTo>
                      <a:pt x="f5" y="f4"/>
                    </a:lnTo>
                    <a:lnTo>
                      <a:pt x="f5" y="f6"/>
                    </a:lnTo>
                    <a:lnTo>
                      <a:pt x="f2" y="f7"/>
                    </a:lnTo>
                    <a:lnTo>
                      <a:pt x="f8" y="f2"/>
                    </a:lnTo>
                    <a:lnTo>
                      <a:pt x="f3" y="f9"/>
                    </a:lnTo>
                    <a:lnTo>
                      <a:pt x="f3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25" name="Freeform 25"/>
              <p:cNvSpPr/>
              <p:nvPr/>
            </p:nvSpPr>
            <p:spPr>
              <a:xfrm>
                <a:off x="527051" y="4867278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26" name="Freeform 26"/>
              <p:cNvSpPr/>
              <p:nvPr/>
            </p:nvSpPr>
            <p:spPr>
              <a:xfrm>
                <a:off x="309560" y="5422904"/>
                <a:ext cx="374647" cy="1425577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36"/>
                  <a:gd name="f4" fmla="val 898"/>
                  <a:gd name="f5" fmla="val 18"/>
                  <a:gd name="f6" fmla="val 515"/>
                  <a:gd name="f7" fmla="val 3"/>
                  <a:gd name="f8" fmla="val 512"/>
                  <a:gd name="f9" fmla="val 221"/>
                  <a:gd name="f10" fmla="val 6"/>
                  <a:gd name="f11" fmla="val 518"/>
                  <a:gd name="f12" fmla="*/ f0 1 236"/>
                  <a:gd name="f13" fmla="*/ f1 1 898"/>
                  <a:gd name="f14" fmla="val f2"/>
                  <a:gd name="f15" fmla="val f3"/>
                  <a:gd name="f16" fmla="val f4"/>
                  <a:gd name="f17" fmla="+- f16 0 f14"/>
                  <a:gd name="f18" fmla="+- f15 0 f14"/>
                  <a:gd name="f19" fmla="*/ f18 1 236"/>
                  <a:gd name="f20" fmla="*/ f17 1 898"/>
                  <a:gd name="f21" fmla="*/ 0 1 f19"/>
                  <a:gd name="f22" fmla="*/ f15 1 f19"/>
                  <a:gd name="f23" fmla="*/ 0 1 f20"/>
                  <a:gd name="f24" fmla="*/ f16 1 f20"/>
                  <a:gd name="f25" fmla="*/ f21 f12 1"/>
                  <a:gd name="f26" fmla="*/ f22 f12 1"/>
                  <a:gd name="f27" fmla="*/ f24 f13 1"/>
                  <a:gd name="f28" fmla="*/ f23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5" t="f28" r="f26" b="f27"/>
                <a:pathLst>
                  <a:path w="236" h="898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5" y="f11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27" name="Freeform 27"/>
              <p:cNvSpPr/>
              <p:nvPr/>
            </p:nvSpPr>
            <p:spPr>
              <a:xfrm>
                <a:off x="569908" y="5945191"/>
                <a:ext cx="152403" cy="91280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96"/>
                  <a:gd name="f4" fmla="val 575"/>
                  <a:gd name="f5" fmla="val 15"/>
                  <a:gd name="f6" fmla="val 569"/>
                  <a:gd name="f7" fmla="val 81"/>
                  <a:gd name="f8" fmla="val 383"/>
                  <a:gd name="f9" fmla="val 386"/>
                  <a:gd name="f10" fmla="*/ f0 1 96"/>
                  <a:gd name="f11" fmla="*/ f1 1 575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96"/>
                  <a:gd name="f18" fmla="*/ f15 1 575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96" h="575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28" name="Freeform 28"/>
              <p:cNvSpPr/>
              <p:nvPr/>
            </p:nvSpPr>
            <p:spPr>
              <a:xfrm>
                <a:off x="612776" y="5246690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29" name="Freeform 29"/>
              <p:cNvSpPr/>
              <p:nvPr/>
            </p:nvSpPr>
            <p:spPr>
              <a:xfrm>
                <a:off x="612776" y="5764213"/>
                <a:ext cx="190496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30" name="Freeform 30"/>
              <p:cNvSpPr/>
              <p:nvPr/>
            </p:nvSpPr>
            <p:spPr>
              <a:xfrm>
                <a:off x="669926" y="6330948"/>
                <a:ext cx="417515" cy="517522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6"/>
                  <a:gd name="f5" fmla="val 15"/>
                  <a:gd name="f6" fmla="val 320"/>
                  <a:gd name="f7" fmla="val 45"/>
                  <a:gd name="f8" fmla="val 206"/>
                  <a:gd name="f9" fmla="val 48"/>
                  <a:gd name="f10" fmla="val 254"/>
                  <a:gd name="f11" fmla="val 12"/>
                  <a:gd name="f12" fmla="val 60"/>
                  <a:gd name="f13" fmla="val 215"/>
                  <a:gd name="f14" fmla="*/ f0 1 263"/>
                  <a:gd name="f15" fmla="*/ f1 1 326"/>
                  <a:gd name="f16" fmla="val f2"/>
                  <a:gd name="f17" fmla="val f3"/>
                  <a:gd name="f18" fmla="val f4"/>
                  <a:gd name="f19" fmla="+- f18 0 f16"/>
                  <a:gd name="f20" fmla="+- f17 0 f16"/>
                  <a:gd name="f21" fmla="*/ f20 1 263"/>
                  <a:gd name="f22" fmla="*/ f19 1 326"/>
                  <a:gd name="f23" fmla="*/ 0 1 f21"/>
                  <a:gd name="f24" fmla="*/ f17 1 f21"/>
                  <a:gd name="f25" fmla="*/ 0 1 f22"/>
                  <a:gd name="f26" fmla="*/ f18 1 f22"/>
                  <a:gd name="f27" fmla="*/ f23 f14 1"/>
                  <a:gd name="f28" fmla="*/ f24 f14 1"/>
                  <a:gd name="f29" fmla="*/ f26 f15 1"/>
                  <a:gd name="f30" fmla="*/ f25 f15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7" t="f30" r="f28" b="f29"/>
                <a:pathLst>
                  <a:path w="263" h="326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8"/>
                    </a:lnTo>
                    <a:lnTo>
                      <a:pt x="f10" y="f2"/>
                    </a:lnTo>
                    <a:lnTo>
                      <a:pt x="f3" y="f11"/>
                    </a:lnTo>
                    <a:lnTo>
                      <a:pt x="f12" y="f13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31" name="Freeform 31"/>
              <p:cNvSpPr/>
              <p:nvPr/>
            </p:nvSpPr>
            <p:spPr>
              <a:xfrm>
                <a:off x="1049338" y="6221413"/>
                <a:ext cx="157167" cy="14763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1"/>
                  <a:gd name="f5" fmla="val 16"/>
                  <a:gd name="f6" fmla="val 12"/>
                  <a:gd name="f7" fmla="val 8"/>
                  <a:gd name="f8" fmla="val 29"/>
                  <a:gd name="f9" fmla="val 5"/>
                  <a:gd name="f10" fmla="val 26"/>
                  <a:gd name="f11" fmla="val 2"/>
                  <a:gd name="f12" fmla="val 24"/>
                  <a:gd name="f13" fmla="val 20"/>
                  <a:gd name="f14" fmla="val 15"/>
                  <a:gd name="f15" fmla="val 11"/>
                  <a:gd name="f16" fmla="val 7"/>
                  <a:gd name="f17" fmla="val 4"/>
                  <a:gd name="f18" fmla="val 1"/>
                  <a:gd name="f19" fmla="val 27"/>
                  <a:gd name="f20" fmla="val 10"/>
                  <a:gd name="f21" fmla="val 13"/>
                  <a:gd name="f22" fmla="val 6"/>
                  <a:gd name="f23" fmla="val 9"/>
                  <a:gd name="f24" fmla="val 19"/>
                  <a:gd name="f25" fmla="val 21"/>
                  <a:gd name="f26" fmla="val 22"/>
                  <a:gd name="f27" fmla="*/ f0 1 33"/>
                  <a:gd name="f28" fmla="*/ f1 1 31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3"/>
                  <a:gd name="f35" fmla="*/ f32 1 31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3" h="31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11" y="f12"/>
                      <a:pt x="f2" y="f13"/>
                      <a:pt x="f2" y="f14"/>
                    </a:cubicBezTo>
                    <a:cubicBezTo>
                      <a:pt x="f2" y="f15"/>
                      <a:pt x="f11" y="f16"/>
                      <a:pt x="f9" y="f17"/>
                    </a:cubicBezTo>
                    <a:cubicBezTo>
                      <a:pt x="f7" y="f18"/>
                      <a:pt x="f6" y="f2"/>
                      <a:pt x="f5" y="f2"/>
                    </a:cubicBezTo>
                    <a:cubicBezTo>
                      <a:pt x="f13" y="f2"/>
                      <a:pt x="f12" y="f18"/>
                      <a:pt x="f19" y="f17"/>
                    </a:cubicBezTo>
                    <a:cubicBezTo>
                      <a:pt x="f3" y="f20"/>
                      <a:pt x="f3" y="f13"/>
                      <a:pt x="f19" y="f10"/>
                    </a:cubicBezTo>
                    <a:cubicBezTo>
                      <a:pt x="f12" y="f8"/>
                      <a:pt x="f13" y="f4"/>
                      <a:pt x="f5" y="f4"/>
                    </a:cubicBezTo>
                    <a:close/>
                    <a:moveTo>
                      <a:pt x="f5" y="f17"/>
                    </a:moveTo>
                    <a:cubicBezTo>
                      <a:pt x="f21" y="f17"/>
                      <a:pt x="f20" y="f9"/>
                      <a:pt x="f7" y="f16"/>
                    </a:cubicBezTo>
                    <a:cubicBezTo>
                      <a:pt x="f22" y="f23"/>
                      <a:pt x="f17" y="f6"/>
                      <a:pt x="f17" y="f14"/>
                    </a:cubicBezTo>
                    <a:cubicBezTo>
                      <a:pt x="f17" y="f24"/>
                      <a:pt x="f22" y="f25"/>
                      <a:pt x="f7" y="f12"/>
                    </a:cubicBezTo>
                    <a:cubicBezTo>
                      <a:pt x="f20" y="f10"/>
                      <a:pt x="f21" y="f19"/>
                      <a:pt x="f5" y="f19"/>
                    </a:cubicBezTo>
                    <a:cubicBezTo>
                      <a:pt x="f24" y="f19"/>
                      <a:pt x="f26" y="f10"/>
                      <a:pt x="f12" y="f12"/>
                    </a:cubicBezTo>
                    <a:cubicBezTo>
                      <a:pt x="f8" y="f24"/>
                      <a:pt x="f8" y="f6"/>
                      <a:pt x="f12" y="f16"/>
                    </a:cubicBezTo>
                    <a:cubicBezTo>
                      <a:pt x="f26" y="f9"/>
                      <a:pt x="f24" y="f17"/>
                      <a:pt x="f5" y="f1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/>
                  </a:gs>
                  <a:gs pos="100000">
                    <a:srgbClr val="3D97DE"/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</p:grpSp>
        <p:grpSp>
          <p:nvGrpSpPr>
            <p:cNvPr id="32" name="Group 9"/>
            <p:cNvGrpSpPr/>
            <p:nvPr/>
          </p:nvGrpSpPr>
          <p:grpSpPr>
            <a:xfrm>
              <a:off x="11364913" y="0"/>
              <a:ext cx="674679" cy="6848481"/>
              <a:chOff x="11364913" y="0"/>
              <a:chExt cx="674679" cy="6848481"/>
            </a:xfrm>
          </p:grpSpPr>
          <p:sp>
            <p:nvSpPr>
              <p:cNvPr id="33" name="Freeform 32"/>
              <p:cNvSpPr/>
              <p:nvPr/>
            </p:nvSpPr>
            <p:spPr>
              <a:xfrm>
                <a:off x="11483977" y="0"/>
                <a:ext cx="417515" cy="512758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263"/>
                  <a:gd name="f4" fmla="val 323"/>
                  <a:gd name="f5" fmla="val 12"/>
                  <a:gd name="f6" fmla="val 314"/>
                  <a:gd name="f7" fmla="val 203"/>
                  <a:gd name="f8" fmla="val 108"/>
                  <a:gd name="f9" fmla="val 248"/>
                  <a:gd name="f10" fmla="val 6"/>
                  <a:gd name="f11" fmla="val 218"/>
                  <a:gd name="f12" fmla="val 117"/>
                  <a:gd name="f13" fmla="*/ f0 1 263"/>
                  <a:gd name="f14" fmla="*/ f1 1 323"/>
                  <a:gd name="f15" fmla="val f2"/>
                  <a:gd name="f16" fmla="val f3"/>
                  <a:gd name="f17" fmla="val f4"/>
                  <a:gd name="f18" fmla="+- f17 0 f15"/>
                  <a:gd name="f19" fmla="+- f16 0 f15"/>
                  <a:gd name="f20" fmla="*/ f19 1 263"/>
                  <a:gd name="f21" fmla="*/ f18 1 323"/>
                  <a:gd name="f22" fmla="*/ 0 1 f20"/>
                  <a:gd name="f23" fmla="*/ f16 1 f20"/>
                  <a:gd name="f24" fmla="*/ 0 1 f21"/>
                  <a:gd name="f25" fmla="*/ f17 1 f21"/>
                  <a:gd name="f26" fmla="*/ f22 f13 1"/>
                  <a:gd name="f27" fmla="*/ f23 f13 1"/>
                  <a:gd name="f28" fmla="*/ f25 f14 1"/>
                  <a:gd name="f29" fmla="*/ f24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6" t="f29" r="f27" b="f28"/>
                <a:pathLst>
                  <a:path w="263" h="323">
                    <a:moveTo>
                      <a:pt x="f5" y="f4"/>
                    </a:moveTo>
                    <a:lnTo>
                      <a:pt x="f2" y="f6"/>
                    </a:lnTo>
                    <a:lnTo>
                      <a:pt x="f7" y="f8"/>
                    </a:lnTo>
                    <a:lnTo>
                      <a:pt x="f9" y="f2"/>
                    </a:lnTo>
                    <a:lnTo>
                      <a:pt x="f3" y="f10"/>
                    </a:lnTo>
                    <a:lnTo>
                      <a:pt x="f11" y="f12"/>
                    </a:lnTo>
                    <a:lnTo>
                      <a:pt x="f11" y="f12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34" name="Freeform 33"/>
              <p:cNvSpPr/>
              <p:nvPr/>
            </p:nvSpPr>
            <p:spPr>
              <a:xfrm>
                <a:off x="11364913" y="474665"/>
                <a:ext cx="157167" cy="152403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32"/>
                  <a:gd name="f5" fmla="val 17"/>
                  <a:gd name="f6" fmla="val 13"/>
                  <a:gd name="f7" fmla="val 9"/>
                  <a:gd name="f8" fmla="val 30"/>
                  <a:gd name="f9" fmla="val 6"/>
                  <a:gd name="f10" fmla="val 27"/>
                  <a:gd name="f11" fmla="val 21"/>
                  <a:gd name="f12" fmla="val 11"/>
                  <a:gd name="f13" fmla="val 5"/>
                  <a:gd name="f14" fmla="val 2"/>
                  <a:gd name="f15" fmla="val 25"/>
                  <a:gd name="f16" fmla="val 28"/>
                  <a:gd name="f17" fmla="val 31"/>
                  <a:gd name="f18" fmla="val 8"/>
                  <a:gd name="f19" fmla="val 12"/>
                  <a:gd name="f20" fmla="val 16"/>
                  <a:gd name="f21" fmla="val 20"/>
                  <a:gd name="f22" fmla="val 24"/>
                  <a:gd name="f23" fmla="val 4"/>
                  <a:gd name="f24" fmla="val 14"/>
                  <a:gd name="f25" fmla="val 23"/>
                  <a:gd name="f26" fmla="val 26"/>
                  <a:gd name="f27" fmla="*/ f0 1 33"/>
                  <a:gd name="f28" fmla="*/ f1 1 32"/>
                  <a:gd name="f29" fmla="val f2"/>
                  <a:gd name="f30" fmla="val f3"/>
                  <a:gd name="f31" fmla="val f4"/>
                  <a:gd name="f32" fmla="+- f31 0 f29"/>
                  <a:gd name="f33" fmla="+- f30 0 f29"/>
                  <a:gd name="f34" fmla="*/ f33 1 33"/>
                  <a:gd name="f35" fmla="*/ f32 1 32"/>
                  <a:gd name="f36" fmla="*/ 0 1 f34"/>
                  <a:gd name="f37" fmla="*/ f30 1 f34"/>
                  <a:gd name="f38" fmla="*/ 0 1 f35"/>
                  <a:gd name="f39" fmla="*/ f31 1 f35"/>
                  <a:gd name="f40" fmla="*/ f36 f27 1"/>
                  <a:gd name="f41" fmla="*/ f37 f27 1"/>
                  <a:gd name="f42" fmla="*/ f39 f28 1"/>
                  <a:gd name="f43" fmla="*/ f38 f28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40" t="f43" r="f41" b="f42"/>
                <a:pathLst>
                  <a:path w="33" h="32">
                    <a:moveTo>
                      <a:pt x="f5" y="f4"/>
                    </a:moveTo>
                    <a:cubicBezTo>
                      <a:pt x="f6" y="f4"/>
                      <a:pt x="f7" y="f8"/>
                      <a:pt x="f9" y="f10"/>
                    </a:cubicBezTo>
                    <a:cubicBezTo>
                      <a:pt x="f2" y="f11"/>
                      <a:pt x="f2" y="f12"/>
                      <a:pt x="f9" y="f13"/>
                    </a:cubicBezTo>
                    <a:cubicBezTo>
                      <a:pt x="f7" y="f14"/>
                      <a:pt x="f6" y="f2"/>
                      <a:pt x="f5" y="f2"/>
                    </a:cubicBezTo>
                    <a:cubicBezTo>
                      <a:pt x="f11" y="f2"/>
                      <a:pt x="f15" y="f14"/>
                      <a:pt x="f16" y="f13"/>
                    </a:cubicBezTo>
                    <a:cubicBezTo>
                      <a:pt x="f17" y="f18"/>
                      <a:pt x="f3" y="f19"/>
                      <a:pt x="f3" y="f20"/>
                    </a:cubicBezTo>
                    <a:cubicBezTo>
                      <a:pt x="f3" y="f21"/>
                      <a:pt x="f17" y="f22"/>
                      <a:pt x="f16" y="f10"/>
                    </a:cubicBezTo>
                    <a:cubicBezTo>
                      <a:pt x="f15" y="f8"/>
                      <a:pt x="f11" y="f4"/>
                      <a:pt x="f5" y="f4"/>
                    </a:cubicBezTo>
                    <a:close/>
                    <a:moveTo>
                      <a:pt x="f5" y="f23"/>
                    </a:moveTo>
                    <a:cubicBezTo>
                      <a:pt x="f24" y="f23"/>
                      <a:pt x="f12" y="f9"/>
                      <a:pt x="f7" y="f18"/>
                    </a:cubicBezTo>
                    <a:cubicBezTo>
                      <a:pt x="f23" y="f19"/>
                      <a:pt x="f23" y="f21"/>
                      <a:pt x="f7" y="f22"/>
                    </a:cubicBezTo>
                    <a:cubicBezTo>
                      <a:pt x="f12" y="f10"/>
                      <a:pt x="f24" y="f16"/>
                      <a:pt x="f5" y="f16"/>
                    </a:cubicBezTo>
                    <a:cubicBezTo>
                      <a:pt x="f21" y="f16"/>
                      <a:pt x="f25" y="f10"/>
                      <a:pt x="f26" y="f22"/>
                    </a:cubicBezTo>
                    <a:cubicBezTo>
                      <a:pt x="f8" y="f21"/>
                      <a:pt x="f8" y="f19"/>
                      <a:pt x="f26" y="f18"/>
                    </a:cubicBezTo>
                    <a:cubicBezTo>
                      <a:pt x="f25" y="f9"/>
                      <a:pt x="f21" y="f23"/>
                      <a:pt x="f5" y="f23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35" name="Freeform 34"/>
              <p:cNvSpPr/>
              <p:nvPr/>
            </p:nvSpPr>
            <p:spPr>
              <a:xfrm>
                <a:off x="11631616" y="1539877"/>
                <a:ext cx="188915" cy="19049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36" name="Freeform 35"/>
              <p:cNvSpPr/>
              <p:nvPr/>
            </p:nvSpPr>
            <p:spPr>
              <a:xfrm>
                <a:off x="11531598" y="5694361"/>
                <a:ext cx="298451" cy="1154109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88"/>
                  <a:gd name="f4" fmla="val 727"/>
                  <a:gd name="f5" fmla="val 15"/>
                  <a:gd name="f6" fmla="val 407"/>
                  <a:gd name="f7" fmla="val 176"/>
                  <a:gd name="f8" fmla="val 6"/>
                  <a:gd name="f9" fmla="val 410"/>
                  <a:gd name="f10" fmla="*/ f0 1 188"/>
                  <a:gd name="f11" fmla="*/ f1 1 727"/>
                  <a:gd name="f12" fmla="val f2"/>
                  <a:gd name="f13" fmla="val f3"/>
                  <a:gd name="f14" fmla="val f4"/>
                  <a:gd name="f15" fmla="+- f14 0 f12"/>
                  <a:gd name="f16" fmla="+- f13 0 f12"/>
                  <a:gd name="f17" fmla="*/ f16 1 188"/>
                  <a:gd name="f18" fmla="*/ f15 1 727"/>
                  <a:gd name="f19" fmla="*/ 0 1 f17"/>
                  <a:gd name="f20" fmla="*/ f13 1 f17"/>
                  <a:gd name="f21" fmla="*/ 0 1 f18"/>
                  <a:gd name="f22" fmla="*/ f14 1 f18"/>
                  <a:gd name="f23" fmla="*/ f19 f10 1"/>
                  <a:gd name="f24" fmla="*/ f20 f10 1"/>
                  <a:gd name="f25" fmla="*/ f22 f11 1"/>
                  <a:gd name="f26" fmla="*/ f21 f11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188" h="727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2" y="f6"/>
                    </a:lnTo>
                    <a:lnTo>
                      <a:pt x="f7" y="f2"/>
                    </a:lnTo>
                    <a:lnTo>
                      <a:pt x="f3" y="f8"/>
                    </a:lnTo>
                    <a:lnTo>
                      <a:pt x="f5" y="f9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37" name="Freeform 36"/>
              <p:cNvSpPr/>
              <p:nvPr/>
            </p:nvSpPr>
            <p:spPr>
              <a:xfrm>
                <a:off x="11772900" y="5551486"/>
                <a:ext cx="157167" cy="155576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33"/>
                  <a:gd name="f4" fmla="val 17"/>
                  <a:gd name="f5" fmla="val 8"/>
                  <a:gd name="f6" fmla="val 25"/>
                  <a:gd name="f7" fmla="val 16"/>
                  <a:gd name="f8" fmla="val 7"/>
                  <a:gd name="f9" fmla="val 26"/>
                  <a:gd name="f10" fmla="val 4"/>
                  <a:gd name="f11" fmla="val 10"/>
                  <a:gd name="f12" fmla="val 9"/>
                  <a:gd name="f13" fmla="val 23"/>
                  <a:gd name="f14" fmla="val 29"/>
                  <a:gd name="f15" fmla="*/ f0 1 33"/>
                  <a:gd name="f16" fmla="*/ f1 1 33"/>
                  <a:gd name="f17" fmla="val f2"/>
                  <a:gd name="f18" fmla="val f3"/>
                  <a:gd name="f19" fmla="+- f18 0 f17"/>
                  <a:gd name="f20" fmla="*/ f19 1 33"/>
                  <a:gd name="f21" fmla="*/ 0 1 f20"/>
                  <a:gd name="f22" fmla="*/ f18 1 f20"/>
                  <a:gd name="f23" fmla="*/ f21 f15 1"/>
                  <a:gd name="f24" fmla="*/ f22 f15 1"/>
                  <a:gd name="f25" fmla="*/ f22 f16 1"/>
                  <a:gd name="f26" fmla="*/ f21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3" t="f26" r="f24" b="f25"/>
                <a:pathLst>
                  <a:path w="33" h="33">
                    <a:moveTo>
                      <a:pt x="f4" y="f3"/>
                    </a:moveTo>
                    <a:cubicBezTo>
                      <a:pt x="f5" y="f3"/>
                      <a:pt x="f2" y="f6"/>
                      <a:pt x="f2" y="f7"/>
                    </a:cubicBezTo>
                    <a:cubicBezTo>
                      <a:pt x="f2" y="f8"/>
                      <a:pt x="f5" y="f2"/>
                      <a:pt x="f4" y="f2"/>
                    </a:cubicBezTo>
                    <a:cubicBezTo>
                      <a:pt x="f9" y="f2"/>
                      <a:pt x="f3" y="f8"/>
                      <a:pt x="f3" y="f7"/>
                    </a:cubicBezTo>
                    <a:cubicBezTo>
                      <a:pt x="f3" y="f6"/>
                      <a:pt x="f9" y="f3"/>
                      <a:pt x="f4" y="f3"/>
                    </a:cubicBezTo>
                    <a:close/>
                    <a:moveTo>
                      <a:pt x="f4" y="f10"/>
                    </a:moveTo>
                    <a:cubicBezTo>
                      <a:pt x="f11" y="f10"/>
                      <a:pt x="f10" y="f12"/>
                      <a:pt x="f10" y="f7"/>
                    </a:cubicBezTo>
                    <a:cubicBezTo>
                      <a:pt x="f10" y="f13"/>
                      <a:pt x="f11" y="f14"/>
                      <a:pt x="f4" y="f14"/>
                    </a:cubicBezTo>
                    <a:cubicBezTo>
                      <a:pt x="f13" y="f14"/>
                      <a:pt x="f14" y="f13"/>
                      <a:pt x="f14" y="f7"/>
                    </a:cubicBezTo>
                    <a:cubicBezTo>
                      <a:pt x="f14" y="f12"/>
                      <a:pt x="f13" y="f10"/>
                      <a:pt x="f4" y="f10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38" name="Freeform 37"/>
              <p:cNvSpPr/>
              <p:nvPr/>
            </p:nvSpPr>
            <p:spPr>
              <a:xfrm>
                <a:off x="11710985" y="4764"/>
                <a:ext cx="304796" cy="1544641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192"/>
                  <a:gd name="f4" fmla="val 973"/>
                  <a:gd name="f5" fmla="val 15"/>
                  <a:gd name="f6" fmla="val 790"/>
                  <a:gd name="f7" fmla="val 174"/>
                  <a:gd name="f8" fmla="val 614"/>
                  <a:gd name="f9" fmla="val 620"/>
                  <a:gd name="f10" fmla="val 796"/>
                  <a:gd name="f11" fmla="*/ f0 1 192"/>
                  <a:gd name="f12" fmla="*/ f1 1 973"/>
                  <a:gd name="f13" fmla="val f2"/>
                  <a:gd name="f14" fmla="val f3"/>
                  <a:gd name="f15" fmla="val f4"/>
                  <a:gd name="f16" fmla="+- f15 0 f13"/>
                  <a:gd name="f17" fmla="+- f14 0 f13"/>
                  <a:gd name="f18" fmla="*/ f17 1 192"/>
                  <a:gd name="f19" fmla="*/ f16 1 973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2" h="973">
                    <a:moveTo>
                      <a:pt x="f5" y="f4"/>
                    </a:moveTo>
                    <a:lnTo>
                      <a:pt x="f2" y="f4"/>
                    </a:lnTo>
                    <a:lnTo>
                      <a:pt x="f2" y="f6"/>
                    </a:lnTo>
                    <a:lnTo>
                      <a:pt x="f7" y="f8"/>
                    </a:lnTo>
                    <a:lnTo>
                      <a:pt x="f7" y="f2"/>
                    </a:lnTo>
                    <a:lnTo>
                      <a:pt x="f3" y="f2"/>
                    </a:lnTo>
                    <a:lnTo>
                      <a:pt x="f3" y="f9"/>
                    </a:lnTo>
                    <a:lnTo>
                      <a:pt x="f5" y="f10"/>
                    </a:lnTo>
                    <a:lnTo>
                      <a:pt x="f5" y="f4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39" name="Freeform 38"/>
              <p:cNvSpPr/>
              <p:nvPr/>
            </p:nvSpPr>
            <p:spPr>
              <a:xfrm>
                <a:off x="11636370" y="4867278"/>
                <a:ext cx="188915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1"/>
                  <a:gd name="f9" fmla="val 29"/>
                  <a:gd name="f10" fmla="val 36"/>
                  <a:gd name="f11" fmla="*/ f0 1 40"/>
                  <a:gd name="f12" fmla="*/ f1 1 40"/>
                  <a:gd name="f13" fmla="val f2"/>
                  <a:gd name="f14" fmla="val f3"/>
                  <a:gd name="f15" fmla="+- f14 0 f13"/>
                  <a:gd name="f16" fmla="*/ f15 1 40"/>
                  <a:gd name="f17" fmla="*/ 0 1 f16"/>
                  <a:gd name="f18" fmla="*/ f14 1 f16"/>
                  <a:gd name="f19" fmla="*/ f17 f11 1"/>
                  <a:gd name="f20" fmla="*/ f18 f11 1"/>
                  <a:gd name="f21" fmla="*/ f18 f12 1"/>
                  <a:gd name="f22" fmla="*/ f17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19" t="f22" r="f20" b="f21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8"/>
                      <a:pt x="f7" y="f4"/>
                    </a:cubicBezTo>
                    <a:cubicBezTo>
                      <a:pt x="f7" y="f9"/>
                      <a:pt x="f8" y="f10"/>
                      <a:pt x="f4" y="f10"/>
                    </a:cubicBezTo>
                    <a:cubicBezTo>
                      <a:pt x="f9" y="f10"/>
                      <a:pt x="f10" y="f9"/>
                      <a:pt x="f10" y="f4"/>
                    </a:cubicBezTo>
                    <a:cubicBezTo>
                      <a:pt x="f10" y="f8"/>
                      <a:pt x="f9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40" name="Freeform 39"/>
              <p:cNvSpPr/>
              <p:nvPr/>
            </p:nvSpPr>
            <p:spPr>
              <a:xfrm>
                <a:off x="11441109" y="5046665"/>
                <a:ext cx="307979" cy="1801816"/>
              </a:xfrm>
              <a:custGeom>
                <a:avLst/>
                <a:gdLst>
                  <a:gd name="f0" fmla="val 360"/>
                  <a:gd name="f1" fmla="val w"/>
                  <a:gd name="f2" fmla="val h"/>
                  <a:gd name="f3" fmla="val 0"/>
                  <a:gd name="f4" fmla="val 194"/>
                  <a:gd name="f5" fmla="val 1135"/>
                  <a:gd name="f6" fmla="val 18"/>
                  <a:gd name="f7" fmla="val 354"/>
                  <a:gd name="f8" fmla="val 176"/>
                  <a:gd name="f9" fmla="val 177"/>
                  <a:gd name="f10" fmla="val 183"/>
                  <a:gd name="f11" fmla="*/ f1 1 194"/>
                  <a:gd name="f12" fmla="*/ f2 1 1135"/>
                  <a:gd name="f13" fmla="val f3"/>
                  <a:gd name="f14" fmla="val f4"/>
                  <a:gd name="f15" fmla="val f5"/>
                  <a:gd name="f16" fmla="+- f15 0 f13"/>
                  <a:gd name="f17" fmla="+- f14 0 f13"/>
                  <a:gd name="f18" fmla="*/ f17 1 194"/>
                  <a:gd name="f19" fmla="*/ f16 1 1135"/>
                  <a:gd name="f20" fmla="*/ 0 1 f18"/>
                  <a:gd name="f21" fmla="*/ f14 1 f18"/>
                  <a:gd name="f22" fmla="*/ 0 1 f19"/>
                  <a:gd name="f23" fmla="*/ f15 1 f19"/>
                  <a:gd name="f24" fmla="*/ f20 f11 1"/>
                  <a:gd name="f25" fmla="*/ f21 f11 1"/>
                  <a:gd name="f26" fmla="*/ f23 f12 1"/>
                  <a:gd name="f27" fmla="*/ f2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4" t="f27" r="f25" b="f26"/>
                <a:pathLst>
                  <a:path w="194" h="1135">
                    <a:moveTo>
                      <a:pt x="f6" y="f5"/>
                    </a:moveTo>
                    <a:lnTo>
                      <a:pt x="f3" y="f5"/>
                    </a:lnTo>
                    <a:lnTo>
                      <a:pt x="f3" y="f7"/>
                    </a:lnTo>
                    <a:lnTo>
                      <a:pt x="f8" y="f9"/>
                    </a:lnTo>
                    <a:lnTo>
                      <a:pt x="f8" y="f3"/>
                    </a:lnTo>
                    <a:lnTo>
                      <a:pt x="f4" y="f3"/>
                    </a:lnTo>
                    <a:lnTo>
                      <a:pt x="f4" y="f10"/>
                    </a:lnTo>
                    <a:lnTo>
                      <a:pt x="f6" y="f0"/>
                    </a:lnTo>
                    <a:lnTo>
                      <a:pt x="f6" y="f5"/>
                    </a:ln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41" name="Freeform 40"/>
              <p:cNvSpPr/>
              <p:nvPr/>
            </p:nvSpPr>
            <p:spPr>
              <a:xfrm>
                <a:off x="11849096" y="6416673"/>
                <a:ext cx="190496" cy="188915"/>
              </a:xfrm>
              <a:custGeom>
                <a:avLst/>
                <a:gdLst>
                  <a:gd name="f0" fmla="val w"/>
                  <a:gd name="f1" fmla="val h"/>
                  <a:gd name="f2" fmla="val 0"/>
                  <a:gd name="f3" fmla="val 40"/>
                  <a:gd name="f4" fmla="val 20"/>
                  <a:gd name="f5" fmla="val 9"/>
                  <a:gd name="f6" fmla="val 31"/>
                  <a:gd name="f7" fmla="val 4"/>
                  <a:gd name="f8" fmla="val 12"/>
                  <a:gd name="f9" fmla="val 11"/>
                  <a:gd name="f10" fmla="val 29"/>
                  <a:gd name="f11" fmla="val 36"/>
                  <a:gd name="f12" fmla="*/ f0 1 40"/>
                  <a:gd name="f13" fmla="*/ f1 1 40"/>
                  <a:gd name="f14" fmla="val f2"/>
                  <a:gd name="f15" fmla="val f3"/>
                  <a:gd name="f16" fmla="+- f15 0 f14"/>
                  <a:gd name="f17" fmla="*/ f16 1 40"/>
                  <a:gd name="f18" fmla="*/ 0 1 f17"/>
                  <a:gd name="f19" fmla="*/ f15 1 f17"/>
                  <a:gd name="f20" fmla="*/ f18 f12 1"/>
                  <a:gd name="f21" fmla="*/ f19 f12 1"/>
                  <a:gd name="f22" fmla="*/ f19 f13 1"/>
                  <a:gd name="f23" fmla="*/ f18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</a:cxnLst>
                <a:rect l="f20" t="f23" r="f21" b="f22"/>
                <a:pathLst>
                  <a:path w="40" h="40">
                    <a:moveTo>
                      <a:pt x="f4" y="f3"/>
                    </a:moveTo>
                    <a:cubicBezTo>
                      <a:pt x="f5" y="f3"/>
                      <a:pt x="f2" y="f6"/>
                      <a:pt x="f2" y="f4"/>
                    </a:cubicBezTo>
                    <a:cubicBezTo>
                      <a:pt x="f2" y="f5"/>
                      <a:pt x="f5" y="f2"/>
                      <a:pt x="f4" y="f2"/>
                    </a:cubicBezTo>
                    <a:cubicBezTo>
                      <a:pt x="f6" y="f2"/>
                      <a:pt x="f3" y="f5"/>
                      <a:pt x="f3" y="f4"/>
                    </a:cubicBezTo>
                    <a:cubicBezTo>
                      <a:pt x="f3" y="f6"/>
                      <a:pt x="f6" y="f3"/>
                      <a:pt x="f4" y="f3"/>
                    </a:cubicBezTo>
                    <a:close/>
                    <a:moveTo>
                      <a:pt x="f4" y="f7"/>
                    </a:moveTo>
                    <a:cubicBezTo>
                      <a:pt x="f8" y="f7"/>
                      <a:pt x="f7" y="f9"/>
                      <a:pt x="f7" y="f4"/>
                    </a:cubicBezTo>
                    <a:cubicBezTo>
                      <a:pt x="f7" y="f10"/>
                      <a:pt x="f8" y="f11"/>
                      <a:pt x="f4" y="f11"/>
                    </a:cubicBezTo>
                    <a:cubicBezTo>
                      <a:pt x="f10" y="f11"/>
                      <a:pt x="f11" y="f10"/>
                      <a:pt x="f11" y="f4"/>
                    </a:cubicBezTo>
                    <a:cubicBezTo>
                      <a:pt x="f11" y="f9"/>
                      <a:pt x="f10" y="f7"/>
                      <a:pt x="f4" y="f7"/>
                    </a:cubicBezTo>
                    <a:close/>
                  </a:path>
                </a:pathLst>
              </a:cu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  <p:sp>
            <p:nvSpPr>
              <p:cNvPr id="42" name="Rectangle 41"/>
              <p:cNvSpPr/>
              <p:nvPr/>
            </p:nvSpPr>
            <p:spPr>
              <a:xfrm>
                <a:off x="11939585" y="6596060"/>
                <a:ext cx="23810" cy="252410"/>
              </a:xfrm>
              <a:prstGeom prst="rect">
                <a:avLst/>
              </a:prstGeom>
              <a:gradFill>
                <a:gsLst>
                  <a:gs pos="0">
                    <a:srgbClr val="82FFFF">
                      <a:alpha val="80000"/>
                    </a:srgbClr>
                  </a:gs>
                  <a:gs pos="100000">
                    <a:srgbClr val="3D97DE">
                      <a:alpha val="60000"/>
                    </a:srgbClr>
                  </a:gs>
                </a:gsLst>
                <a:lin ang="5400000"/>
              </a:gradFill>
              <a:ln>
                <a:noFill/>
                <a:prstDash val="solid"/>
              </a:ln>
            </p:spPr>
            <p:txBody>
              <a:bodyPr lIns="0" tIns="0" rIns="0" bIns="0"/>
              <a:lstStyle/>
              <a:p>
                <a:endParaRPr lang="ca-ES"/>
              </a:p>
            </p:txBody>
          </p:sp>
        </p:grpSp>
      </p:grpSp>
      <p:sp>
        <p:nvSpPr>
          <p:cNvPr id="43" name="Title Placeholder 1"/>
          <p:cNvSpPr txBox="1">
            <a:spLocks noGrp="1"/>
          </p:cNvSpPr>
          <p:nvPr>
            <p:ph type="title"/>
          </p:nvPr>
        </p:nvSpPr>
        <p:spPr>
          <a:xfrm>
            <a:off x="1141408" y="618518"/>
            <a:ext cx="9905996" cy="147856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/>
          <a:p>
            <a:pPr lvl="0"/>
            <a:endParaRPr lang="en-US"/>
          </a:p>
        </p:txBody>
      </p:sp>
      <p:sp>
        <p:nvSpPr>
          <p:cNvPr id="44" name="Text Placeholder 2"/>
          <p:cNvSpPr txBox="1">
            <a:spLocks noGrp="1"/>
          </p:cNvSpPr>
          <p:nvPr>
            <p:ph type="body" idx="1"/>
          </p:nvPr>
        </p:nvSpPr>
        <p:spPr>
          <a:xfrm>
            <a:off x="1141408" y="2249488"/>
            <a:ext cx="9905996" cy="354171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5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7456922" y="5883277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fld id="{35D0B803-6297-4BD8-B60F-B860D8681421}" type="datetime1">
              <a:rPr lang="en-US"/>
              <a:pPr lvl="0"/>
              <a:t>10/8/2018</a:t>
            </a:fld>
            <a:endParaRPr lang="en-US"/>
          </a:p>
        </p:txBody>
      </p:sp>
      <p:sp>
        <p:nvSpPr>
          <p:cNvPr id="46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1141408" y="5883277"/>
            <a:ext cx="6239307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all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endParaRPr lang="en-US"/>
          </a:p>
        </p:txBody>
      </p:sp>
      <p:sp>
        <p:nvSpPr>
          <p:cNvPr id="47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10276319" y="5883277"/>
            <a:ext cx="77108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05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defRPr>
            </a:lvl1pPr>
          </a:lstStyle>
          <a:p>
            <a:pPr lvl="0"/>
            <a:fld id="{6594DEA6-7B8E-4C29-8A9B-BBF735F1B794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3600" b="0" i="0" u="none" strike="noStrike" kern="1200" cap="all" spc="0" baseline="0">
          <a:solidFill>
            <a:srgbClr val="FFFFFF"/>
          </a:solidFill>
          <a:uFillTx/>
          <a:latin typeface="Tw Cen MT"/>
        </a:defRPr>
      </a:lvl1pPr>
    </p:titleStyle>
    <p:bodyStyle>
      <a:lvl1pPr marL="228600" marR="0" lvl="0" indent="-228600" algn="l" defTabSz="914400" rtl="0" fontAlgn="auto" hangingPunct="1">
        <a:lnSpc>
          <a:spcPct val="120000"/>
        </a:lnSpc>
        <a:spcBef>
          <a:spcPts val="1000"/>
        </a:spcBef>
        <a:spcAft>
          <a:spcPts val="0"/>
        </a:spcAft>
        <a:buSzPct val="125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FFFFFF"/>
          </a:solidFill>
          <a:uFillTx/>
          <a:latin typeface="Tw Cen MT"/>
        </a:defRPr>
      </a:lvl1pPr>
      <a:lvl2pPr marL="685800" marR="0" lvl="1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FFFFFF"/>
          </a:solidFill>
          <a:uFillTx/>
          <a:latin typeface="Tw Cen MT"/>
        </a:defRPr>
      </a:lvl2pPr>
      <a:lvl3pPr marL="1143000" marR="0" lvl="2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FFFFFF"/>
          </a:solidFill>
          <a:uFillTx/>
          <a:latin typeface="Tw Cen MT"/>
        </a:defRPr>
      </a:lvl3pPr>
      <a:lvl4pPr marL="1600200" marR="0" lvl="3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w Cen MT"/>
        </a:defRPr>
      </a:lvl4pPr>
      <a:lvl5pPr marL="2057400" marR="0" lvl="4" indent="-228600" algn="l" defTabSz="914400" rtl="0" fontAlgn="auto" hangingPunct="1">
        <a:lnSpc>
          <a:spcPct val="120000"/>
        </a:lnSpc>
        <a:spcBef>
          <a:spcPts val="500"/>
        </a:spcBef>
        <a:spcAft>
          <a:spcPts val="0"/>
        </a:spcAft>
        <a:buSzPct val="125000"/>
        <a:buFont typeface="Arial" pitchFamily="34"/>
        <a:buChar char="•"/>
        <a:tabLst/>
        <a:defRPr lang="en-US" sz="1600" b="0" i="0" u="none" strike="noStrike" kern="1200" cap="none" spc="0" baseline="0">
          <a:solidFill>
            <a:srgbClr val="FFFFFF"/>
          </a:solidFill>
          <a:uFillTx/>
          <a:latin typeface="Tw Cen MT"/>
        </a:defRPr>
      </a:lvl5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en-US"/>
              <a:t>Did Twitter data predict Trump’s election?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/>
            <a:r>
              <a:rPr lang="en-US" dirty="0"/>
              <a:t>Fundamentals of data science – Group 15</a:t>
            </a:r>
          </a:p>
          <a:p>
            <a:pPr lvl="0"/>
            <a:r>
              <a:rPr lang="en-US" dirty="0" err="1"/>
              <a:t>Daphnee</a:t>
            </a:r>
            <a:r>
              <a:rPr lang="en-US" dirty="0"/>
              <a:t> </a:t>
            </a:r>
            <a:r>
              <a:rPr lang="en-US" dirty="0" err="1"/>
              <a:t>chabal</a:t>
            </a:r>
            <a:r>
              <a:rPr lang="en-US" dirty="0"/>
              <a:t>, Max </a:t>
            </a:r>
            <a:r>
              <a:rPr lang="en-US" dirty="0" err="1"/>
              <a:t>Crous</a:t>
            </a:r>
            <a:r>
              <a:rPr lang="en-US" dirty="0"/>
              <a:t>, </a:t>
            </a:r>
            <a:r>
              <a:rPr lang="en-US" dirty="0" err="1"/>
              <a:t>Savvina</a:t>
            </a:r>
            <a:r>
              <a:rPr lang="en-US" dirty="0"/>
              <a:t> </a:t>
            </a:r>
            <a:r>
              <a:rPr lang="en-US" dirty="0" err="1"/>
              <a:t>Daniil</a:t>
            </a:r>
            <a:r>
              <a:rPr lang="en-US" dirty="0"/>
              <a:t>, Albert </a:t>
            </a:r>
            <a:r>
              <a:rPr lang="en-US" dirty="0" err="1"/>
              <a:t>Folch</a:t>
            </a:r>
            <a:r>
              <a:rPr lang="en-US" dirty="0"/>
              <a:t>, Elena </a:t>
            </a:r>
            <a:r>
              <a:rPr lang="en-US" dirty="0" err="1"/>
              <a:t>Gkerpini</a:t>
            </a:r>
            <a:endParaRPr lang="en-US" dirty="0"/>
          </a:p>
          <a:p>
            <a:pPr lvl="0"/>
            <a:r>
              <a:rPr lang="en-US" dirty="0"/>
              <a:t>University of Amsterdam, Amsterdam, The Netherlands</a:t>
            </a:r>
          </a:p>
        </p:txBody>
      </p:sp>
      <p:sp>
        <p:nvSpPr>
          <p:cNvPr id="4" name="Twitter Icon" descr="Twitter Icon"/>
          <p:cNvSpPr/>
          <p:nvPr/>
        </p:nvSpPr>
        <p:spPr>
          <a:xfrm>
            <a:off x="9839501" y="5349870"/>
            <a:ext cx="1088830" cy="916402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686"/>
              <a:gd name="f7" fmla="val 558"/>
              <a:gd name="f8" fmla="val 66"/>
              <a:gd name="f9" fmla="val 661"/>
              <a:gd name="f10" fmla="val 78"/>
              <a:gd name="f11" fmla="val 634"/>
              <a:gd name="f12" fmla="val 85"/>
              <a:gd name="f13" fmla="val 605"/>
              <a:gd name="f14" fmla="val 89"/>
              <a:gd name="f15" fmla="val 71"/>
              <a:gd name="f16" fmla="val 657"/>
              <a:gd name="f17" fmla="val 44"/>
              <a:gd name="f18" fmla="val 667"/>
              <a:gd name="f19" fmla="val 11"/>
              <a:gd name="f20" fmla="val 640"/>
              <a:gd name="f21" fmla="val 27"/>
              <a:gd name="f22" fmla="val 610"/>
              <a:gd name="f23" fmla="val 39"/>
              <a:gd name="f24" fmla="val 578"/>
              <a:gd name="f25" fmla="val 45"/>
              <a:gd name="f26" fmla="val 552"/>
              <a:gd name="f27" fmla="val 18"/>
              <a:gd name="f28" fmla="val 515"/>
              <a:gd name="f29" fmla="val 475"/>
              <a:gd name="f30" fmla="val 397"/>
              <a:gd name="f31" fmla="val 334"/>
              <a:gd name="f32" fmla="val 64"/>
              <a:gd name="f33" fmla="val 141"/>
              <a:gd name="f34" fmla="val 152"/>
              <a:gd name="f35" fmla="val 335"/>
              <a:gd name="f36" fmla="val 163"/>
              <a:gd name="f37" fmla="val 338"/>
              <a:gd name="f38" fmla="val 173"/>
              <a:gd name="f39" fmla="val 221"/>
              <a:gd name="f40" fmla="val 167"/>
              <a:gd name="f41" fmla="val 117"/>
              <a:gd name="f42" fmla="val 111"/>
              <a:gd name="f43" fmla="val 48"/>
              <a:gd name="f44" fmla="val 26"/>
              <a:gd name="f45" fmla="val 36"/>
              <a:gd name="f46" fmla="val 47"/>
              <a:gd name="f47" fmla="val 29"/>
              <a:gd name="f48" fmla="val 97"/>
              <a:gd name="f49" fmla="val 146"/>
              <a:gd name="f50" fmla="val 54"/>
              <a:gd name="f51" fmla="val 189"/>
              <a:gd name="f52" fmla="val 91"/>
              <a:gd name="f53" fmla="val 214"/>
              <a:gd name="f54" fmla="val 68"/>
              <a:gd name="f55" fmla="val 213"/>
              <a:gd name="f56" fmla="val 207"/>
              <a:gd name="f57" fmla="val 28"/>
              <a:gd name="f58" fmla="val 197"/>
              <a:gd name="f59" fmla="val 198"/>
              <a:gd name="f60" fmla="val 267"/>
              <a:gd name="f61" fmla="val 76"/>
              <a:gd name="f62" fmla="val 323"/>
              <a:gd name="f63" fmla="val 140"/>
              <a:gd name="f64" fmla="val 336"/>
              <a:gd name="f65" fmla="val 129"/>
              <a:gd name="f66" fmla="val 340"/>
              <a:gd name="f67" fmla="val 116"/>
              <a:gd name="f68" fmla="val 341"/>
              <a:gd name="f69" fmla="val 103"/>
              <a:gd name="f70" fmla="val 94"/>
              <a:gd name="f71" fmla="val 77"/>
              <a:gd name="f72" fmla="val 339"/>
              <a:gd name="f73" fmla="val 95"/>
              <a:gd name="f74" fmla="val 395"/>
              <a:gd name="f75" fmla="val 147"/>
              <a:gd name="f76" fmla="val 435"/>
              <a:gd name="f77" fmla="val 208"/>
              <a:gd name="f78" fmla="val 436"/>
              <a:gd name="f79" fmla="val 160"/>
              <a:gd name="f80" fmla="val 474"/>
              <a:gd name="f81" fmla="val 100"/>
              <a:gd name="f82" fmla="val 497"/>
              <a:gd name="f83" fmla="val 34"/>
              <a:gd name="f84" fmla="val 22"/>
              <a:gd name="f85" fmla="val 496"/>
              <a:gd name="f86" fmla="val 495"/>
              <a:gd name="f87" fmla="val 62"/>
              <a:gd name="f88" fmla="val 535"/>
              <a:gd name="f89" fmla="val 136"/>
              <a:gd name="f90" fmla="val 216"/>
              <a:gd name="f91" fmla="val 616"/>
              <a:gd name="f92" fmla="val 344"/>
              <a:gd name="f93" fmla="val 158"/>
              <a:gd name="f94" fmla="val 151"/>
              <a:gd name="f95" fmla="val 145"/>
              <a:gd name="f96" fmla="val 139"/>
              <a:gd name="f97" fmla="val 643"/>
              <a:gd name="f98" fmla="val 119"/>
              <a:gd name="f99" fmla="+- 0 0 -90"/>
              <a:gd name="f100" fmla="*/ f3 1 686"/>
              <a:gd name="f101" fmla="*/ f4 1 558"/>
              <a:gd name="f102" fmla="val f5"/>
              <a:gd name="f103" fmla="val f6"/>
              <a:gd name="f104" fmla="val f7"/>
              <a:gd name="f105" fmla="*/ f99 f0 1"/>
              <a:gd name="f106" fmla="+- f104 0 f102"/>
              <a:gd name="f107" fmla="+- f103 0 f102"/>
              <a:gd name="f108" fmla="*/ f105 1 f2"/>
              <a:gd name="f109" fmla="*/ f107 1 686"/>
              <a:gd name="f110" fmla="*/ f106 1 558"/>
              <a:gd name="f111" fmla="*/ 686 f107 1"/>
              <a:gd name="f112" fmla="*/ 66 f106 1"/>
              <a:gd name="f113" fmla="*/ 605 f107 1"/>
              <a:gd name="f114" fmla="*/ 89 f106 1"/>
              <a:gd name="f115" fmla="*/ 667 f107 1"/>
              <a:gd name="f116" fmla="*/ 11 f106 1"/>
              <a:gd name="f117" fmla="*/ 578 f107 1"/>
              <a:gd name="f118" fmla="*/ 45 f106 1"/>
              <a:gd name="f119" fmla="*/ 475 f107 1"/>
              <a:gd name="f120" fmla="*/ 0 f106 1"/>
              <a:gd name="f121" fmla="*/ 334 f107 1"/>
              <a:gd name="f122" fmla="*/ 141 f106 1"/>
              <a:gd name="f123" fmla="*/ 338 f107 1"/>
              <a:gd name="f124" fmla="*/ 173 f106 1"/>
              <a:gd name="f125" fmla="*/ 48 f107 1"/>
              <a:gd name="f126" fmla="*/ 26 f106 1"/>
              <a:gd name="f127" fmla="*/ 29 f107 1"/>
              <a:gd name="f128" fmla="*/ 97 f106 1"/>
              <a:gd name="f129" fmla="*/ 91 f107 1"/>
              <a:gd name="f130" fmla="*/ 214 f106 1"/>
              <a:gd name="f131" fmla="*/ 28 f107 1"/>
              <a:gd name="f132" fmla="*/ 197 f106 1"/>
              <a:gd name="f133" fmla="*/ 198 f106 1"/>
              <a:gd name="f134" fmla="*/ 140 f107 1"/>
              <a:gd name="f135" fmla="*/ 336 f106 1"/>
              <a:gd name="f136" fmla="*/ 103 f107 1"/>
              <a:gd name="f137" fmla="*/ 341 f106 1"/>
              <a:gd name="f138" fmla="*/ 77 f107 1"/>
              <a:gd name="f139" fmla="*/ 339 f106 1"/>
              <a:gd name="f140" fmla="*/ 208 f107 1"/>
              <a:gd name="f141" fmla="*/ 436 f106 1"/>
              <a:gd name="f142" fmla="*/ 34 f107 1"/>
              <a:gd name="f143" fmla="*/ 497 f106 1"/>
              <a:gd name="f144" fmla="*/ 0 f107 1"/>
              <a:gd name="f145" fmla="*/ 495 f106 1"/>
              <a:gd name="f146" fmla="*/ 216 f107 1"/>
              <a:gd name="f147" fmla="*/ 558 f106 1"/>
              <a:gd name="f148" fmla="*/ 616 f107 1"/>
              <a:gd name="f149" fmla="*/ 158 f106 1"/>
              <a:gd name="f150" fmla="*/ 139 f106 1"/>
              <a:gd name="f151" fmla="+- f108 0 f1"/>
              <a:gd name="f152" fmla="*/ f111 1 686"/>
              <a:gd name="f153" fmla="*/ f112 1 558"/>
              <a:gd name="f154" fmla="*/ f113 1 686"/>
              <a:gd name="f155" fmla="*/ f114 1 558"/>
              <a:gd name="f156" fmla="*/ f115 1 686"/>
              <a:gd name="f157" fmla="*/ f116 1 558"/>
              <a:gd name="f158" fmla="*/ f117 1 686"/>
              <a:gd name="f159" fmla="*/ f118 1 558"/>
              <a:gd name="f160" fmla="*/ f119 1 686"/>
              <a:gd name="f161" fmla="*/ f120 1 558"/>
              <a:gd name="f162" fmla="*/ f121 1 686"/>
              <a:gd name="f163" fmla="*/ f122 1 558"/>
              <a:gd name="f164" fmla="*/ f123 1 686"/>
              <a:gd name="f165" fmla="*/ f124 1 558"/>
              <a:gd name="f166" fmla="*/ f125 1 686"/>
              <a:gd name="f167" fmla="*/ f126 1 558"/>
              <a:gd name="f168" fmla="*/ f127 1 686"/>
              <a:gd name="f169" fmla="*/ f128 1 558"/>
              <a:gd name="f170" fmla="*/ f129 1 686"/>
              <a:gd name="f171" fmla="*/ f130 1 558"/>
              <a:gd name="f172" fmla="*/ f131 1 686"/>
              <a:gd name="f173" fmla="*/ f132 1 558"/>
              <a:gd name="f174" fmla="*/ f133 1 558"/>
              <a:gd name="f175" fmla="*/ f134 1 686"/>
              <a:gd name="f176" fmla="*/ f135 1 558"/>
              <a:gd name="f177" fmla="*/ f136 1 686"/>
              <a:gd name="f178" fmla="*/ f137 1 558"/>
              <a:gd name="f179" fmla="*/ f138 1 686"/>
              <a:gd name="f180" fmla="*/ f139 1 558"/>
              <a:gd name="f181" fmla="*/ f140 1 686"/>
              <a:gd name="f182" fmla="*/ f141 1 558"/>
              <a:gd name="f183" fmla="*/ f142 1 686"/>
              <a:gd name="f184" fmla="*/ f143 1 558"/>
              <a:gd name="f185" fmla="*/ f144 1 686"/>
              <a:gd name="f186" fmla="*/ f145 1 558"/>
              <a:gd name="f187" fmla="*/ f146 1 686"/>
              <a:gd name="f188" fmla="*/ f147 1 558"/>
              <a:gd name="f189" fmla="*/ f148 1 686"/>
              <a:gd name="f190" fmla="*/ f149 1 558"/>
              <a:gd name="f191" fmla="*/ f150 1 558"/>
              <a:gd name="f192" fmla="*/ 0 1 f109"/>
              <a:gd name="f193" fmla="*/ f103 1 f109"/>
              <a:gd name="f194" fmla="*/ 0 1 f110"/>
              <a:gd name="f195" fmla="*/ f104 1 f110"/>
              <a:gd name="f196" fmla="*/ f152 1 f109"/>
              <a:gd name="f197" fmla="*/ f153 1 f110"/>
              <a:gd name="f198" fmla="*/ f154 1 f109"/>
              <a:gd name="f199" fmla="*/ f155 1 f110"/>
              <a:gd name="f200" fmla="*/ f156 1 f109"/>
              <a:gd name="f201" fmla="*/ f157 1 f110"/>
              <a:gd name="f202" fmla="*/ f158 1 f109"/>
              <a:gd name="f203" fmla="*/ f159 1 f110"/>
              <a:gd name="f204" fmla="*/ f160 1 f109"/>
              <a:gd name="f205" fmla="*/ f161 1 f110"/>
              <a:gd name="f206" fmla="*/ f162 1 f109"/>
              <a:gd name="f207" fmla="*/ f163 1 f110"/>
              <a:gd name="f208" fmla="*/ f164 1 f109"/>
              <a:gd name="f209" fmla="*/ f165 1 f110"/>
              <a:gd name="f210" fmla="*/ f166 1 f109"/>
              <a:gd name="f211" fmla="*/ f167 1 f110"/>
              <a:gd name="f212" fmla="*/ f168 1 f109"/>
              <a:gd name="f213" fmla="*/ f169 1 f110"/>
              <a:gd name="f214" fmla="*/ f170 1 f109"/>
              <a:gd name="f215" fmla="*/ f171 1 f110"/>
              <a:gd name="f216" fmla="*/ f172 1 f109"/>
              <a:gd name="f217" fmla="*/ f173 1 f110"/>
              <a:gd name="f218" fmla="*/ f174 1 f110"/>
              <a:gd name="f219" fmla="*/ f175 1 f109"/>
              <a:gd name="f220" fmla="*/ f176 1 f110"/>
              <a:gd name="f221" fmla="*/ f177 1 f109"/>
              <a:gd name="f222" fmla="*/ f178 1 f110"/>
              <a:gd name="f223" fmla="*/ f179 1 f109"/>
              <a:gd name="f224" fmla="*/ f180 1 f110"/>
              <a:gd name="f225" fmla="*/ f181 1 f109"/>
              <a:gd name="f226" fmla="*/ f182 1 f110"/>
              <a:gd name="f227" fmla="*/ f183 1 f109"/>
              <a:gd name="f228" fmla="*/ f184 1 f110"/>
              <a:gd name="f229" fmla="*/ f185 1 f109"/>
              <a:gd name="f230" fmla="*/ f186 1 f110"/>
              <a:gd name="f231" fmla="*/ f187 1 f109"/>
              <a:gd name="f232" fmla="*/ f188 1 f110"/>
              <a:gd name="f233" fmla="*/ f189 1 f109"/>
              <a:gd name="f234" fmla="*/ f190 1 f110"/>
              <a:gd name="f235" fmla="*/ f191 1 f110"/>
              <a:gd name="f236" fmla="*/ f192 f100 1"/>
              <a:gd name="f237" fmla="*/ f193 f100 1"/>
              <a:gd name="f238" fmla="*/ f195 f101 1"/>
              <a:gd name="f239" fmla="*/ f194 f101 1"/>
              <a:gd name="f240" fmla="*/ f196 f100 1"/>
              <a:gd name="f241" fmla="*/ f197 f101 1"/>
              <a:gd name="f242" fmla="*/ f198 f100 1"/>
              <a:gd name="f243" fmla="*/ f199 f101 1"/>
              <a:gd name="f244" fmla="*/ f200 f100 1"/>
              <a:gd name="f245" fmla="*/ f201 f101 1"/>
              <a:gd name="f246" fmla="*/ f202 f100 1"/>
              <a:gd name="f247" fmla="*/ f203 f101 1"/>
              <a:gd name="f248" fmla="*/ f204 f100 1"/>
              <a:gd name="f249" fmla="*/ f205 f101 1"/>
              <a:gd name="f250" fmla="*/ f206 f100 1"/>
              <a:gd name="f251" fmla="*/ f207 f101 1"/>
              <a:gd name="f252" fmla="*/ f208 f100 1"/>
              <a:gd name="f253" fmla="*/ f209 f101 1"/>
              <a:gd name="f254" fmla="*/ f210 f100 1"/>
              <a:gd name="f255" fmla="*/ f211 f101 1"/>
              <a:gd name="f256" fmla="*/ f212 f100 1"/>
              <a:gd name="f257" fmla="*/ f213 f101 1"/>
              <a:gd name="f258" fmla="*/ f214 f100 1"/>
              <a:gd name="f259" fmla="*/ f215 f101 1"/>
              <a:gd name="f260" fmla="*/ f216 f100 1"/>
              <a:gd name="f261" fmla="*/ f217 f101 1"/>
              <a:gd name="f262" fmla="*/ f218 f101 1"/>
              <a:gd name="f263" fmla="*/ f219 f100 1"/>
              <a:gd name="f264" fmla="*/ f220 f101 1"/>
              <a:gd name="f265" fmla="*/ f221 f100 1"/>
              <a:gd name="f266" fmla="*/ f222 f101 1"/>
              <a:gd name="f267" fmla="*/ f223 f100 1"/>
              <a:gd name="f268" fmla="*/ f224 f101 1"/>
              <a:gd name="f269" fmla="*/ f225 f100 1"/>
              <a:gd name="f270" fmla="*/ f226 f101 1"/>
              <a:gd name="f271" fmla="*/ f227 f100 1"/>
              <a:gd name="f272" fmla="*/ f228 f101 1"/>
              <a:gd name="f273" fmla="*/ f229 f100 1"/>
              <a:gd name="f274" fmla="*/ f230 f101 1"/>
              <a:gd name="f275" fmla="*/ f231 f100 1"/>
              <a:gd name="f276" fmla="*/ f232 f101 1"/>
              <a:gd name="f277" fmla="*/ f233 f100 1"/>
              <a:gd name="f278" fmla="*/ f234 f101 1"/>
              <a:gd name="f279" fmla="*/ f235 f101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151">
                <a:pos x="f240" y="f241"/>
              </a:cxn>
              <a:cxn ang="f151">
                <a:pos x="f242" y="f243"/>
              </a:cxn>
              <a:cxn ang="f151">
                <a:pos x="f244" y="f245"/>
              </a:cxn>
              <a:cxn ang="f151">
                <a:pos x="f246" y="f247"/>
              </a:cxn>
              <a:cxn ang="f151">
                <a:pos x="f248" y="f249"/>
              </a:cxn>
              <a:cxn ang="f151">
                <a:pos x="f250" y="f251"/>
              </a:cxn>
              <a:cxn ang="f151">
                <a:pos x="f252" y="f253"/>
              </a:cxn>
              <a:cxn ang="f151">
                <a:pos x="f254" y="f255"/>
              </a:cxn>
              <a:cxn ang="f151">
                <a:pos x="f256" y="f257"/>
              </a:cxn>
              <a:cxn ang="f151">
                <a:pos x="f258" y="f259"/>
              </a:cxn>
              <a:cxn ang="f151">
                <a:pos x="f260" y="f261"/>
              </a:cxn>
              <a:cxn ang="f151">
                <a:pos x="f260" y="f262"/>
              </a:cxn>
              <a:cxn ang="f151">
                <a:pos x="f263" y="f264"/>
              </a:cxn>
              <a:cxn ang="f151">
                <a:pos x="f265" y="f266"/>
              </a:cxn>
              <a:cxn ang="f151">
                <a:pos x="f267" y="f268"/>
              </a:cxn>
              <a:cxn ang="f151">
                <a:pos x="f269" y="f270"/>
              </a:cxn>
              <a:cxn ang="f151">
                <a:pos x="f271" y="f272"/>
              </a:cxn>
              <a:cxn ang="f151">
                <a:pos x="f273" y="f274"/>
              </a:cxn>
              <a:cxn ang="f151">
                <a:pos x="f275" y="f276"/>
              </a:cxn>
              <a:cxn ang="f151">
                <a:pos x="f277" y="f278"/>
              </a:cxn>
              <a:cxn ang="f151">
                <a:pos x="f277" y="f279"/>
              </a:cxn>
              <a:cxn ang="f151">
                <a:pos x="f240" y="f241"/>
              </a:cxn>
            </a:cxnLst>
            <a:rect l="f236" t="f239" r="f237" b="f238"/>
            <a:pathLst>
              <a:path w="686" h="558">
                <a:moveTo>
                  <a:pt x="f6" y="f8"/>
                </a:moveTo>
                <a:cubicBezTo>
                  <a:pt x="f9" y="f10"/>
                  <a:pt x="f11" y="f12"/>
                  <a:pt x="f13" y="f14"/>
                </a:cubicBezTo>
                <a:cubicBezTo>
                  <a:pt x="f11" y="f15"/>
                  <a:pt x="f16" y="f17"/>
                  <a:pt x="f18" y="f19"/>
                </a:cubicBezTo>
                <a:cubicBezTo>
                  <a:pt x="f20" y="f21"/>
                  <a:pt x="f22" y="f23"/>
                  <a:pt x="f24" y="f25"/>
                </a:cubicBezTo>
                <a:cubicBezTo>
                  <a:pt x="f26" y="f27"/>
                  <a:pt x="f28" y="f5"/>
                  <a:pt x="f29" y="f5"/>
                </a:cubicBezTo>
                <a:cubicBezTo>
                  <a:pt x="f30" y="f5"/>
                  <a:pt x="f31" y="f32"/>
                  <a:pt x="f31" y="f33"/>
                </a:cubicBezTo>
                <a:cubicBezTo>
                  <a:pt x="f31" y="f34"/>
                  <a:pt x="f35" y="f36"/>
                  <a:pt x="f37" y="f38"/>
                </a:cubicBezTo>
                <a:cubicBezTo>
                  <a:pt x="f39" y="f40"/>
                  <a:pt x="f41" y="f42"/>
                  <a:pt x="f43" y="f44"/>
                </a:cubicBezTo>
                <a:cubicBezTo>
                  <a:pt x="f45" y="f46"/>
                  <a:pt x="f47" y="f15"/>
                  <a:pt x="f47" y="f48"/>
                </a:cubicBezTo>
                <a:cubicBezTo>
                  <a:pt x="f47" y="f49"/>
                  <a:pt x="f50" y="f51"/>
                  <a:pt x="f52" y="f53"/>
                </a:cubicBezTo>
                <a:cubicBezTo>
                  <a:pt x="f54" y="f55"/>
                  <a:pt x="f46" y="f56"/>
                  <a:pt x="f57" y="f58"/>
                </a:cubicBezTo>
                <a:cubicBezTo>
                  <a:pt x="f57" y="f58"/>
                  <a:pt x="f57" y="f59"/>
                  <a:pt x="f57" y="f59"/>
                </a:cubicBezTo>
                <a:cubicBezTo>
                  <a:pt x="f57" y="f60"/>
                  <a:pt x="f61" y="f62"/>
                  <a:pt x="f63" y="f64"/>
                </a:cubicBezTo>
                <a:cubicBezTo>
                  <a:pt x="f65" y="f66"/>
                  <a:pt x="f67" y="f68"/>
                  <a:pt x="f69" y="f68"/>
                </a:cubicBezTo>
                <a:cubicBezTo>
                  <a:pt x="f70" y="f68"/>
                  <a:pt x="f12" y="f66"/>
                  <a:pt x="f71" y="f72"/>
                </a:cubicBezTo>
                <a:cubicBezTo>
                  <a:pt x="f73" y="f74"/>
                  <a:pt x="f75" y="f76"/>
                  <a:pt x="f77" y="f78"/>
                </a:cubicBezTo>
                <a:cubicBezTo>
                  <a:pt x="f79" y="f80"/>
                  <a:pt x="f81" y="f82"/>
                  <a:pt x="f83" y="f82"/>
                </a:cubicBezTo>
                <a:cubicBezTo>
                  <a:pt x="f84" y="f82"/>
                  <a:pt x="f19" y="f85"/>
                  <a:pt x="f5" y="f86"/>
                </a:cubicBezTo>
                <a:cubicBezTo>
                  <a:pt x="f87" y="f88"/>
                  <a:pt x="f89" y="f7"/>
                  <a:pt x="f90" y="f7"/>
                </a:cubicBezTo>
                <a:cubicBezTo>
                  <a:pt x="f29" y="f7"/>
                  <a:pt x="f91" y="f92"/>
                  <a:pt x="f91" y="f93"/>
                </a:cubicBezTo>
                <a:cubicBezTo>
                  <a:pt x="f91" y="f94"/>
                  <a:pt x="f91" y="f95"/>
                  <a:pt x="f91" y="f96"/>
                </a:cubicBezTo>
                <a:cubicBezTo>
                  <a:pt x="f97" y="f98"/>
                  <a:pt x="f18" y="f73"/>
                  <a:pt x="f6" y="f8"/>
                </a:cubicBezTo>
                <a:close/>
              </a:path>
            </a:pathLst>
          </a:custGeom>
          <a:solidFill>
            <a:srgbClr val="FFFFFF"/>
          </a:solidFill>
          <a:ln>
            <a:noFill/>
            <a:prstDash val="solid"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l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ZA" sz="1800" b="0" i="0" u="none" strike="noStrike" kern="1200" cap="none" spc="0" baseline="0">
              <a:solidFill>
                <a:srgbClr val="FFFFFF"/>
              </a:solidFill>
              <a:uFillTx/>
              <a:latin typeface="Tw Cen MT"/>
            </a:endParaRPr>
          </a:p>
        </p:txBody>
      </p:sp>
      <p:pic>
        <p:nvPicPr>
          <p:cNvPr id="5" name="Picture 2" descr="https://parantion.com/cms/wp-content/uploads/2017/05/logo-uva-300x138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955167" y="419096"/>
            <a:ext cx="2857500" cy="1314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Results: mexico</a:t>
            </a:r>
          </a:p>
        </p:txBody>
      </p:sp>
      <p:pic>
        <p:nvPicPr>
          <p:cNvPr id="3" name="Picture 4" descr="mex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417432" y="576894"/>
            <a:ext cx="5095878" cy="39528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conclusion</a:t>
            </a:r>
          </a:p>
        </p:txBody>
      </p:sp>
      <p:sp>
        <p:nvSpPr>
          <p:cNvPr id="3" name="Text Placeholder 5"/>
          <p:cNvSpPr txBox="1">
            <a:spLocks noGrp="1"/>
          </p:cNvSpPr>
          <p:nvPr>
            <p:ph type="body" idx="4294967295"/>
          </p:nvPr>
        </p:nvSpPr>
        <p:spPr>
          <a:xfrm>
            <a:off x="1141408" y="2674464"/>
            <a:ext cx="3196897" cy="685800"/>
          </a:xfrm>
        </p:spPr>
        <p:txBody>
          <a:bodyPr anchor="b"/>
          <a:lstStyle/>
          <a:p>
            <a:pPr marL="0" lvl="0" indent="0">
              <a:lnSpc>
                <a:spcPct val="90000"/>
              </a:lnSpc>
              <a:buNone/>
            </a:pPr>
            <a:r>
              <a:rPr lang="en-US" cap="all"/>
              <a:t>fINDINGS</a:t>
            </a:r>
          </a:p>
        </p:txBody>
      </p:sp>
      <p:sp>
        <p:nvSpPr>
          <p:cNvPr id="4" name="Text Placeholder 8"/>
          <p:cNvSpPr txBox="1">
            <a:spLocks noGrp="1"/>
          </p:cNvSpPr>
          <p:nvPr>
            <p:ph type="body" idx="4294967295"/>
          </p:nvPr>
        </p:nvSpPr>
        <p:spPr>
          <a:xfrm>
            <a:off x="1127921" y="3360264"/>
            <a:ext cx="3208739" cy="2430932"/>
          </a:xfrm>
        </p:spPr>
        <p:txBody>
          <a:bodyPr/>
          <a:lstStyle/>
          <a:p>
            <a:pPr marL="0" lvl="0" indent="0">
              <a:buNone/>
            </a:pPr>
            <a:r>
              <a:rPr lang="en-US" sz="1400"/>
              <a:t>Not Representative Sample ++ </a:t>
            </a:r>
          </a:p>
          <a:p>
            <a:pPr marL="0" lvl="0" indent="0">
              <a:buNone/>
            </a:pPr>
            <a:r>
              <a:rPr lang="en-US" sz="1400"/>
              <a:t>Predictions ++ </a:t>
            </a:r>
            <a:br>
              <a:rPr lang="en-US" sz="1400"/>
            </a:br>
            <a:r>
              <a:rPr lang="en-US" sz="1400"/>
              <a:t>Per State ++ </a:t>
            </a:r>
          </a:p>
          <a:p>
            <a:pPr marL="0" lvl="0" indent="0">
              <a:buNone/>
            </a:pPr>
            <a:r>
              <a:rPr lang="en-US" sz="1400"/>
              <a:t>Mexico ++</a:t>
            </a:r>
          </a:p>
        </p:txBody>
      </p:sp>
      <p:sp>
        <p:nvSpPr>
          <p:cNvPr id="5" name="Text Placeholder 6"/>
          <p:cNvSpPr txBox="1">
            <a:spLocks noGrp="1"/>
          </p:cNvSpPr>
          <p:nvPr>
            <p:ph type="body" idx="4294967295"/>
          </p:nvPr>
        </p:nvSpPr>
        <p:spPr>
          <a:xfrm>
            <a:off x="4514767" y="2677637"/>
            <a:ext cx="3184388" cy="685800"/>
          </a:xfrm>
        </p:spPr>
        <p:txBody>
          <a:bodyPr anchor="b"/>
          <a:lstStyle/>
          <a:p>
            <a:pPr marL="0" lvl="0" indent="0">
              <a:lnSpc>
                <a:spcPct val="90000"/>
              </a:lnSpc>
              <a:buNone/>
            </a:pPr>
            <a:r>
              <a:rPr lang="en-US" cap="all"/>
              <a:t>lIMITATIONS</a:t>
            </a:r>
          </a:p>
        </p:txBody>
      </p:sp>
      <p:sp>
        <p:nvSpPr>
          <p:cNvPr id="6" name="Text Placeholder 9"/>
          <p:cNvSpPr txBox="1">
            <a:spLocks noGrp="1"/>
          </p:cNvSpPr>
          <p:nvPr>
            <p:ph type="body" idx="4294967295"/>
          </p:nvPr>
        </p:nvSpPr>
        <p:spPr>
          <a:xfrm>
            <a:off x="4504215" y="3363437"/>
            <a:ext cx="3195827" cy="2430932"/>
          </a:xfrm>
        </p:spPr>
        <p:txBody>
          <a:bodyPr/>
          <a:lstStyle/>
          <a:p>
            <a:pPr marL="0" lvl="0" indent="0">
              <a:buNone/>
            </a:pPr>
            <a:r>
              <a:rPr lang="en-US" sz="1400"/>
              <a:t>++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REFERENCES</a:t>
            </a:r>
          </a:p>
        </p:txBody>
      </p:sp>
      <p:sp>
        <p:nvSpPr>
          <p:cNvPr id="3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127921" y="2876364"/>
            <a:ext cx="9919493" cy="2914832"/>
          </a:xfrm>
        </p:spPr>
        <p:txBody>
          <a:bodyPr/>
          <a:lstStyle/>
          <a:p>
            <a:pPr marL="0" lvl="0" indent="0">
              <a:buNone/>
            </a:pPr>
            <a:r>
              <a:rPr lang="en-US" sz="1400"/>
              <a:t>Blablablablablabla ++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962146" y="4410078"/>
            <a:ext cx="9791696" cy="971550"/>
          </a:xfrm>
        </p:spPr>
        <p:txBody>
          <a:bodyPr/>
          <a:lstStyle/>
          <a:p>
            <a:pPr lvl="0"/>
            <a:r>
              <a:rPr lang="en-US" sz="5400">
                <a:solidFill>
                  <a:srgbClr val="337795"/>
                </a:solidFill>
              </a:rPr>
              <a:t>UNITED STATES </a:t>
            </a:r>
            <a:r>
              <a:rPr lang="en-US" sz="5400">
                <a:solidFill>
                  <a:srgbClr val="CB3354"/>
                </a:solidFill>
              </a:rPr>
              <a:t>PRESIDENTIAl</a:t>
            </a:r>
          </a:p>
        </p:txBody>
      </p:sp>
      <p:sp>
        <p:nvSpPr>
          <p:cNvPr id="3" name="Text Placeholder 6"/>
          <p:cNvSpPr txBox="1"/>
          <p:nvPr/>
        </p:nvSpPr>
        <p:spPr>
          <a:xfrm>
            <a:off x="1176933" y="1232455"/>
            <a:ext cx="9672038" cy="24309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l" defTabSz="914400" rtl="0" fontAlgn="auto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1" i="0" u="none" strike="noStrike" kern="1200" cap="none" spc="0" baseline="0">
              <a:solidFill>
                <a:srgbClr val="002060"/>
              </a:solidFill>
              <a:uFillTx/>
              <a:latin typeface="Tw Cen MT"/>
            </a:endParaRPr>
          </a:p>
        </p:txBody>
      </p:sp>
      <p:sp>
        <p:nvSpPr>
          <p:cNvPr id="4" name="Text Placeholder 6"/>
          <p:cNvSpPr txBox="1"/>
          <p:nvPr/>
        </p:nvSpPr>
        <p:spPr>
          <a:xfrm>
            <a:off x="1176933" y="2750661"/>
            <a:ext cx="9262469" cy="24309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l" defTabSz="914400" rtl="0" fontAlgn="auto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2400" b="1" i="0" u="none" strike="noStrike" kern="1200" cap="none" spc="0" baseline="0">
              <a:solidFill>
                <a:srgbClr val="002060"/>
              </a:solidFill>
              <a:uFillTx/>
              <a:latin typeface="Tw Cen M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bg>
      <p:bgPr>
        <a:blipFill>
          <a:blip r:embed="rId2">
            <a:alphaModFix amt="19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>
          <a:xfrm>
            <a:off x="1962146" y="4410078"/>
            <a:ext cx="9791696" cy="971550"/>
          </a:xfrm>
        </p:spPr>
        <p:txBody>
          <a:bodyPr/>
          <a:lstStyle/>
          <a:p>
            <a:pPr lvl="0"/>
            <a:r>
              <a:rPr lang="en-US" sz="5400">
                <a:solidFill>
                  <a:srgbClr val="7FB9D3"/>
                </a:solidFill>
              </a:rPr>
              <a:t>UNITED STATES </a:t>
            </a:r>
            <a:r>
              <a:rPr lang="en-US" sz="5400">
                <a:solidFill>
                  <a:srgbClr val="E79DAD"/>
                </a:solidFill>
              </a:rPr>
              <a:t>PRESIDENTIAl</a:t>
            </a:r>
          </a:p>
        </p:txBody>
      </p:sp>
      <p:sp>
        <p:nvSpPr>
          <p:cNvPr id="3" name="Text Placeholder 6"/>
          <p:cNvSpPr txBox="1"/>
          <p:nvPr/>
        </p:nvSpPr>
        <p:spPr>
          <a:xfrm>
            <a:off x="1586511" y="1249445"/>
            <a:ext cx="9672038" cy="24309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just" defTabSz="914400" rtl="0" fontAlgn="auto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002060"/>
                </a:solidFill>
                <a:uFillTx/>
                <a:latin typeface="Tw Cen MT"/>
              </a:rPr>
              <a:t>Question 1: Are Twitter users who wrote about the election representative of the general population, especially among US voters? </a:t>
            </a:r>
          </a:p>
        </p:txBody>
      </p:sp>
      <p:sp>
        <p:nvSpPr>
          <p:cNvPr id="4" name="Text Placeholder 6"/>
          <p:cNvSpPr txBox="1"/>
          <p:nvPr/>
        </p:nvSpPr>
        <p:spPr>
          <a:xfrm>
            <a:off x="1586511" y="2846746"/>
            <a:ext cx="9586313" cy="24309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just" defTabSz="914400" rtl="0" fontAlgn="auto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b="1" i="0" u="none" strike="noStrike" kern="1200" cap="none" spc="0" baseline="0">
                <a:solidFill>
                  <a:srgbClr val="002060"/>
                </a:solidFill>
                <a:uFillTx/>
                <a:latin typeface="Tw Cen MT"/>
              </a:rPr>
              <a:t>Question 2: Do tweet sentiment, topic, and engagement predict the result of the election and if so, which metrics revealed a candidate’s advantage over the other in the public opinion?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/>
              <a:t>methods</a:t>
            </a:r>
          </a:p>
        </p:txBody>
      </p:sp>
      <p:sp>
        <p:nvSpPr>
          <p:cNvPr id="3" name="Text Placeholder 3"/>
          <p:cNvSpPr txBox="1">
            <a:spLocks noGrp="1"/>
          </p:cNvSpPr>
          <p:nvPr>
            <p:ph type="body" idx="4294967295"/>
          </p:nvPr>
        </p:nvSpPr>
        <p:spPr>
          <a:xfrm>
            <a:off x="1154905" y="1988664"/>
            <a:ext cx="3196897" cy="685800"/>
          </a:xfrm>
        </p:spPr>
        <p:txBody>
          <a:bodyPr anchor="b"/>
          <a:lstStyle/>
          <a:p>
            <a:pPr marL="0" lvl="0" indent="0">
              <a:lnSpc>
                <a:spcPct val="90000"/>
              </a:lnSpc>
              <a:buNone/>
            </a:pPr>
            <a:r>
              <a:rPr lang="en-US" cap="all"/>
              <a:t>Data Set</a:t>
            </a:r>
          </a:p>
        </p:txBody>
      </p:sp>
      <p:sp>
        <p:nvSpPr>
          <p:cNvPr id="4" name="Text Placeholder 6"/>
          <p:cNvSpPr txBox="1">
            <a:spLocks noGrp="1"/>
          </p:cNvSpPr>
          <p:nvPr>
            <p:ph type="body" idx="4294967295"/>
          </p:nvPr>
        </p:nvSpPr>
        <p:spPr>
          <a:xfrm>
            <a:off x="1141408" y="2674464"/>
            <a:ext cx="3208739" cy="2430932"/>
          </a:xfrm>
        </p:spPr>
        <p:txBody>
          <a:bodyPr/>
          <a:lstStyle/>
          <a:p>
            <a:pPr marL="285750" lvl="0" indent="-285750"/>
            <a:r>
              <a:rPr lang="en-US" sz="1600" b="1"/>
              <a:t>657,307 tweets</a:t>
            </a:r>
          </a:p>
          <a:p>
            <a:pPr marL="285750" lvl="0" indent="-285750"/>
            <a:r>
              <a:rPr lang="en-US" sz="1400"/>
              <a:t>@HillaryClinton, @realDonaldTrump</a:t>
            </a:r>
          </a:p>
          <a:p>
            <a:pPr marL="285750" lvl="0" indent="-285750"/>
            <a:r>
              <a:rPr lang="en-US" sz="1400"/>
              <a:t>#maga, #trumppence16, #hillaryclinton, #hillary, #crookedhillary, #donaldtrump, #dumptrump, #nevertrump, #imwithher, #neverhillary, #trump</a:t>
            </a:r>
          </a:p>
        </p:txBody>
      </p:sp>
      <p:sp>
        <p:nvSpPr>
          <p:cNvPr id="5" name="Text Placeholder 4"/>
          <p:cNvSpPr txBox="1">
            <a:spLocks noGrp="1"/>
          </p:cNvSpPr>
          <p:nvPr>
            <p:ph type="body" idx="4294967295"/>
          </p:nvPr>
        </p:nvSpPr>
        <p:spPr>
          <a:xfrm>
            <a:off x="4528264" y="1991837"/>
            <a:ext cx="3184388" cy="685800"/>
          </a:xfrm>
        </p:spPr>
        <p:txBody>
          <a:bodyPr anchor="b"/>
          <a:lstStyle/>
          <a:p>
            <a:pPr marL="0" lvl="0" indent="0">
              <a:lnSpc>
                <a:spcPct val="90000"/>
              </a:lnSpc>
              <a:buNone/>
            </a:pPr>
            <a:r>
              <a:rPr lang="en-US" cap="all"/>
              <a:t>Preprocessing</a:t>
            </a:r>
          </a:p>
        </p:txBody>
      </p:sp>
      <p:sp>
        <p:nvSpPr>
          <p:cNvPr id="6" name="Text Placeholder 7"/>
          <p:cNvSpPr txBox="1">
            <a:spLocks noGrp="1"/>
          </p:cNvSpPr>
          <p:nvPr>
            <p:ph type="body" idx="4294967295"/>
          </p:nvPr>
        </p:nvSpPr>
        <p:spPr>
          <a:xfrm>
            <a:off x="4517712" y="2677637"/>
            <a:ext cx="3195827" cy="2430932"/>
          </a:xfrm>
        </p:spPr>
        <p:txBody>
          <a:bodyPr/>
          <a:lstStyle/>
          <a:p>
            <a:pPr marL="285750" lvl="0" indent="-285750"/>
            <a:r>
              <a:rPr lang="en-US" sz="1400"/>
              <a:t>Text body and Hashtags </a:t>
            </a:r>
            <a:r>
              <a:rPr lang="en-US" sz="1400" b="1"/>
              <a:t>Extraction</a:t>
            </a:r>
          </a:p>
          <a:p>
            <a:pPr marL="285750" lvl="0" indent="-285750"/>
            <a:r>
              <a:rPr lang="en-US" sz="1400" b="1"/>
              <a:t>NLTK</a:t>
            </a:r>
            <a:r>
              <a:rPr lang="en-US" sz="1400"/>
              <a:t> library and </a:t>
            </a:r>
            <a:r>
              <a:rPr lang="en-US" sz="1400" b="1"/>
              <a:t>regular expressions</a:t>
            </a:r>
          </a:p>
          <a:p>
            <a:pPr marL="285750" lvl="0" indent="-285750"/>
            <a:r>
              <a:rPr lang="en-US" sz="1400" b="1"/>
              <a:t>Lemmatization</a:t>
            </a:r>
          </a:p>
        </p:txBody>
      </p:sp>
      <p:sp>
        <p:nvSpPr>
          <p:cNvPr id="7" name="Text Placeholder 5"/>
          <p:cNvSpPr txBox="1">
            <a:spLocks noGrp="1"/>
          </p:cNvSpPr>
          <p:nvPr>
            <p:ph type="body" idx="4294967295"/>
          </p:nvPr>
        </p:nvSpPr>
        <p:spPr>
          <a:xfrm>
            <a:off x="7865933" y="1988664"/>
            <a:ext cx="3194968" cy="685800"/>
          </a:xfrm>
        </p:spPr>
        <p:txBody>
          <a:bodyPr anchor="b"/>
          <a:lstStyle/>
          <a:p>
            <a:pPr marL="0" lvl="0" indent="0">
              <a:lnSpc>
                <a:spcPct val="90000"/>
              </a:lnSpc>
              <a:buNone/>
            </a:pPr>
            <a:r>
              <a:rPr lang="en-US" cap="all"/>
              <a:t>Tweet Classification</a:t>
            </a:r>
          </a:p>
        </p:txBody>
      </p:sp>
      <p:sp>
        <p:nvSpPr>
          <p:cNvPr id="8" name="Text Placeholder 8"/>
          <p:cNvSpPr txBox="1">
            <a:spLocks noGrp="1"/>
          </p:cNvSpPr>
          <p:nvPr>
            <p:ph type="body" idx="4294967295"/>
          </p:nvPr>
        </p:nvSpPr>
        <p:spPr>
          <a:xfrm>
            <a:off x="7865933" y="2674464"/>
            <a:ext cx="3194968" cy="2430932"/>
          </a:xfrm>
        </p:spPr>
        <p:txBody>
          <a:bodyPr/>
          <a:lstStyle/>
          <a:p>
            <a:pPr marL="285750" lvl="0" indent="-285750"/>
            <a:r>
              <a:rPr lang="en-US" sz="1400" b="1"/>
              <a:t>TEXT BODY</a:t>
            </a:r>
          </a:p>
          <a:p>
            <a:pPr marL="285750" lvl="0" indent="-285750"/>
            <a:r>
              <a:rPr lang="en-US" sz="1400" b="1"/>
              <a:t>HASHTAGS</a:t>
            </a:r>
          </a:p>
          <a:p>
            <a:pPr marL="285750" lvl="0" indent="-285750"/>
            <a:r>
              <a:rPr lang="en-US" sz="1400" b="1"/>
              <a:t>TOPIC ANALYSIS: MEXICO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https://writelatex.s3.amazonaws.com/spvdngpdkybp/uploads/913/28920836/1.png?X-Amz-Expires=14400&amp;X-Amz-Date=20181008T005207Z&amp;X-Amz-Algorithm=AWS4-HMAC-SHA256&amp;X-Amz-Credential=AKIAJF667VKUK4OW3LCA/20181008/us-east-1/s3/aws4_request&amp;X-Amz-SignedHeaders=host&amp;X-Amz-Signature=1999ec35e9e8f0649e625e8fbadcdbc8aa2bbc68c2e22e7371c854f9caa559d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07780" y="517751"/>
            <a:ext cx="4368244" cy="454358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1"/>
          <p:cNvSpPr txBox="1">
            <a:spLocks noGrp="1"/>
          </p:cNvSpPr>
          <p:nvPr>
            <p:ph type="body" idx="4294967295"/>
          </p:nvPr>
        </p:nvSpPr>
        <p:spPr>
          <a:xfrm>
            <a:off x="1141408" y="5124453"/>
            <a:ext cx="9910760" cy="682627"/>
          </a:xfrm>
        </p:spPr>
        <p:txBody>
          <a:bodyPr/>
          <a:lstStyle/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3200" cap="all"/>
              <a:t>Results: twitter users</a:t>
            </a:r>
          </a:p>
        </p:txBody>
      </p:sp>
      <p:pic>
        <p:nvPicPr>
          <p:cNvPr id="4" name="Picture 10" descr="male_vs_female_vs_unkown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155423" y="594680"/>
            <a:ext cx="2770330" cy="2077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12" descr="2.png (640Ã480)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5155423" y="2653680"/>
            <a:ext cx="2770330" cy="207774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7"/>
          <p:cNvSpPr/>
          <p:nvPr/>
        </p:nvSpPr>
        <p:spPr>
          <a:xfrm>
            <a:off x="7984906" y="585307"/>
            <a:ext cx="3147913" cy="4136745"/>
          </a:xfrm>
          <a:prstGeom prst="rect">
            <a:avLst/>
          </a:prstGeom>
          <a:solidFill>
            <a:srgbClr val="FFFFFF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4572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Tw Cen MT"/>
            </a:endParaRPr>
          </a:p>
        </p:txBody>
      </p:sp>
      <p:pic>
        <p:nvPicPr>
          <p:cNvPr id="7" name="Picture 8" descr="ethnicities_normalized.png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8020101" y="1518352"/>
            <a:ext cx="3077522" cy="23081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body" idx="4294967295"/>
          </p:nvPr>
        </p:nvSpPr>
        <p:spPr>
          <a:xfrm>
            <a:off x="1141408" y="5124453"/>
            <a:ext cx="9910760" cy="682627"/>
          </a:xfrm>
        </p:spPr>
        <p:txBody>
          <a:bodyPr/>
          <a:lstStyle/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3200" cap="all"/>
              <a:t>Results: hashtag distribution</a:t>
            </a:r>
          </a:p>
        </p:txBody>
      </p:sp>
      <p:pic>
        <p:nvPicPr>
          <p:cNvPr id="3" name="Picture 2" descr="hashtag_popularity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478971" y="1230407"/>
            <a:ext cx="4971236" cy="3412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4" descr="hashtag_popularity_loglog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5450208" y="1230407"/>
            <a:ext cx="4860758" cy="3461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body" idx="4294967295"/>
          </p:nvPr>
        </p:nvSpPr>
        <p:spPr>
          <a:xfrm>
            <a:off x="1141408" y="5124453"/>
            <a:ext cx="9910760" cy="682627"/>
          </a:xfrm>
        </p:spPr>
        <p:txBody>
          <a:bodyPr/>
          <a:lstStyle/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3200" cap="all"/>
              <a:t>Results: sentiment analysis on text body</a:t>
            </a:r>
          </a:p>
        </p:txBody>
      </p:sp>
      <p:pic>
        <p:nvPicPr>
          <p:cNvPr id="3" name="Picture 2" descr="pruned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643347" y="213302"/>
            <a:ext cx="6905301" cy="3238658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4" descr="classes5.png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2803065" y="3561021"/>
            <a:ext cx="6585856" cy="14543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body" idx="4294967295"/>
          </p:nvPr>
        </p:nvSpPr>
        <p:spPr>
          <a:xfrm>
            <a:off x="1141408" y="5124453"/>
            <a:ext cx="9910760" cy="682627"/>
          </a:xfrm>
        </p:spPr>
        <p:txBody>
          <a:bodyPr/>
          <a:lstStyle/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3200" cap="all"/>
              <a:t>Results: TOPIC analysis on text body</a:t>
            </a:r>
          </a:p>
        </p:txBody>
      </p:sp>
      <p:pic>
        <p:nvPicPr>
          <p:cNvPr id="3" name="Picture 2" descr="findingsVSrealDataAndIncome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569232" y="1287191"/>
            <a:ext cx="10819793" cy="264296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 Placeholder 3"/>
          <p:cNvSpPr txBox="1"/>
          <p:nvPr/>
        </p:nvSpPr>
        <p:spPr>
          <a:xfrm>
            <a:off x="1211488" y="4100763"/>
            <a:ext cx="10819793" cy="6824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l" defTabSz="914400" rtl="0" fontAlgn="auto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Tw Cen MT"/>
              </a:rPr>
              <a:t>Estimation based on Tweets          VS               Actual Election Results                VS      Actual Average Income (2016)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body" idx="4294967295"/>
          </p:nvPr>
        </p:nvSpPr>
        <p:spPr>
          <a:xfrm>
            <a:off x="1141408" y="5124453"/>
            <a:ext cx="9910760" cy="682627"/>
          </a:xfrm>
        </p:spPr>
        <p:txBody>
          <a:bodyPr/>
          <a:lstStyle/>
          <a:p>
            <a:pPr marL="0" lv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3200" cap="all"/>
              <a:t>Results: TOPIC analysis on text body</a:t>
            </a:r>
          </a:p>
        </p:txBody>
      </p:sp>
      <p:pic>
        <p:nvPicPr>
          <p:cNvPr id="3" name="Picture 2" descr="scatterPlots-positiveDividedByAll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796146" y="940579"/>
            <a:ext cx="7685312" cy="38426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ircui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TM04033919%5b%5bfn=Circuit%5d%5d</Template>
  <TotalTime>117</TotalTime>
  <Words>222</Words>
  <Application>Microsoft Office PowerPoint</Application>
  <PresentationFormat>On-screen Show (4:3)</PresentationFormat>
  <Paragraphs>37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Circuit</vt:lpstr>
      <vt:lpstr>Did Twitter data predict Trump’s election?</vt:lpstr>
      <vt:lpstr>UNITED STATES PRESIDENTIAl</vt:lpstr>
      <vt:lpstr>UNITED STATES PRESIDENTIAl</vt:lpstr>
      <vt:lpstr>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Results: mexico</vt:lpstr>
      <vt:lpstr>conclusion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Did Twitter data predict Trump’s election?</dc:title>
  <dc:creator>elgkerpini@outlook.com</dc:creator>
  <cp:lastModifiedBy>albertfolch58@hotmail.com</cp:lastModifiedBy>
  <cp:revision>10</cp:revision>
  <dcterms:created xsi:type="dcterms:W3CDTF">2018-10-07T23:46:21Z</dcterms:created>
  <dcterms:modified xsi:type="dcterms:W3CDTF">2018-10-08T17:15:43Z</dcterms:modified>
</cp:coreProperties>
</file>

<file path=docProps/thumbnail.jpeg>
</file>